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68" r:id="rId15"/>
    <p:sldId id="270" r:id="rId16"/>
    <p:sldId id="271" r:id="rId17"/>
    <p:sldId id="272" r:id="rId18"/>
    <p:sldId id="273" r:id="rId19"/>
    <p:sldId id="274" r:id="rId20"/>
    <p:sldId id="27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48" autoAdjust="0"/>
    <p:restoredTop sz="94660"/>
  </p:normalViewPr>
  <p:slideViewPr>
    <p:cSldViewPr>
      <p:cViewPr varScale="1">
        <p:scale>
          <a:sx n="105" d="100"/>
          <a:sy n="105" d="100"/>
        </p:scale>
        <p:origin x="-12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63612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63004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4198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72285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58382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86816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27434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53219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41738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15092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89697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38682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76063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43419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83860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2253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575666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051862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054574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35684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11302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9598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2479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76537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wmf"/><Relationship Id="rId4" Type="http://schemas.openxmlformats.org/officeDocument/2006/relationships/image" Target="../media/image23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png"/><Relationship Id="rId7" Type="http://schemas.openxmlformats.org/officeDocument/2006/relationships/image" Target="../media/image30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wmf"/><Relationship Id="rId5" Type="http://schemas.openxmlformats.org/officeDocument/2006/relationships/image" Target="../media/image28.wmf"/><Relationship Id="rId10" Type="http://schemas.openxmlformats.org/officeDocument/2006/relationships/image" Target="../media/image33.png"/><Relationship Id="rId4" Type="http://schemas.openxmlformats.org/officeDocument/2006/relationships/image" Target="../media/image27.jpeg"/><Relationship Id="rId9" Type="http://schemas.openxmlformats.org/officeDocument/2006/relationships/image" Target="../media/image32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png"/><Relationship Id="rId7" Type="http://schemas.openxmlformats.org/officeDocument/2006/relationships/image" Target="../media/image30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wmf"/><Relationship Id="rId5" Type="http://schemas.openxmlformats.org/officeDocument/2006/relationships/image" Target="../media/image28.wmf"/><Relationship Id="rId10" Type="http://schemas.openxmlformats.org/officeDocument/2006/relationships/image" Target="../media/image33.png"/><Relationship Id="rId4" Type="http://schemas.openxmlformats.org/officeDocument/2006/relationships/image" Target="../media/image27.jpeg"/><Relationship Id="rId9" Type="http://schemas.openxmlformats.org/officeDocument/2006/relationships/image" Target="../media/image32.w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35.wmf"/><Relationship Id="rId7" Type="http://schemas.openxmlformats.org/officeDocument/2006/relationships/image" Target="../media/image37.wmf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36.wmf"/><Relationship Id="rId10" Type="http://schemas.openxmlformats.org/officeDocument/2006/relationships/image" Target="../media/image39.wmf"/><Relationship Id="rId4" Type="http://schemas.openxmlformats.org/officeDocument/2006/relationships/image" Target="../media/image11.wmf"/><Relationship Id="rId9" Type="http://schemas.openxmlformats.org/officeDocument/2006/relationships/image" Target="../media/image38.w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35.wmf"/><Relationship Id="rId7" Type="http://schemas.openxmlformats.org/officeDocument/2006/relationships/image" Target="../media/image37.wmf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36.wmf"/><Relationship Id="rId10" Type="http://schemas.openxmlformats.org/officeDocument/2006/relationships/image" Target="../media/image39.wmf"/><Relationship Id="rId4" Type="http://schemas.openxmlformats.org/officeDocument/2006/relationships/image" Target="../media/image11.wmf"/><Relationship Id="rId9" Type="http://schemas.openxmlformats.org/officeDocument/2006/relationships/image" Target="../media/image38.wm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jpeg"/><Relationship Id="rId3" Type="http://schemas.openxmlformats.org/officeDocument/2006/relationships/image" Target="../media/image41.wmf"/><Relationship Id="rId7" Type="http://schemas.openxmlformats.org/officeDocument/2006/relationships/image" Target="../media/image44.wmf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png"/><Relationship Id="rId11" Type="http://schemas.openxmlformats.org/officeDocument/2006/relationships/image" Target="../media/image48.png"/><Relationship Id="rId5" Type="http://schemas.openxmlformats.org/officeDocument/2006/relationships/image" Target="../media/image42.wmf"/><Relationship Id="rId10" Type="http://schemas.openxmlformats.org/officeDocument/2006/relationships/image" Target="../media/image47.png"/><Relationship Id="rId4" Type="http://schemas.openxmlformats.org/officeDocument/2006/relationships/image" Target="../media/image18.wmf"/><Relationship Id="rId9" Type="http://schemas.openxmlformats.org/officeDocument/2006/relationships/image" Target="../media/image46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image" Target="../media/image50.wmf"/><Relationship Id="rId7" Type="http://schemas.openxmlformats.org/officeDocument/2006/relationships/image" Target="../media/image53.wmf"/><Relationship Id="rId2" Type="http://schemas.openxmlformats.org/officeDocument/2006/relationships/image" Target="../media/image4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wmf"/><Relationship Id="rId5" Type="http://schemas.openxmlformats.org/officeDocument/2006/relationships/image" Target="../media/image20.wmf"/><Relationship Id="rId10" Type="http://schemas.openxmlformats.org/officeDocument/2006/relationships/image" Target="../media/image54.png"/><Relationship Id="rId4" Type="http://schemas.openxmlformats.org/officeDocument/2006/relationships/image" Target="../media/image51.wmf"/><Relationship Id="rId9" Type="http://schemas.openxmlformats.org/officeDocument/2006/relationships/image" Target="../media/image48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jpeg"/><Relationship Id="rId3" Type="http://schemas.openxmlformats.org/officeDocument/2006/relationships/image" Target="../media/image41.wmf"/><Relationship Id="rId7" Type="http://schemas.openxmlformats.org/officeDocument/2006/relationships/image" Target="../media/image44.wmf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png"/><Relationship Id="rId11" Type="http://schemas.openxmlformats.org/officeDocument/2006/relationships/image" Target="../media/image48.png"/><Relationship Id="rId5" Type="http://schemas.openxmlformats.org/officeDocument/2006/relationships/image" Target="../media/image42.wmf"/><Relationship Id="rId10" Type="http://schemas.openxmlformats.org/officeDocument/2006/relationships/image" Target="../media/image47.png"/><Relationship Id="rId4" Type="http://schemas.openxmlformats.org/officeDocument/2006/relationships/image" Target="../media/image18.wmf"/><Relationship Id="rId9" Type="http://schemas.openxmlformats.org/officeDocument/2006/relationships/image" Target="../media/image46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image" Target="../media/image50.wmf"/><Relationship Id="rId7" Type="http://schemas.openxmlformats.org/officeDocument/2006/relationships/image" Target="../media/image53.wmf"/><Relationship Id="rId2" Type="http://schemas.openxmlformats.org/officeDocument/2006/relationships/image" Target="../media/image4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wmf"/><Relationship Id="rId5" Type="http://schemas.openxmlformats.org/officeDocument/2006/relationships/image" Target="../media/image20.wmf"/><Relationship Id="rId10" Type="http://schemas.openxmlformats.org/officeDocument/2006/relationships/image" Target="../media/image54.png"/><Relationship Id="rId4" Type="http://schemas.openxmlformats.org/officeDocument/2006/relationships/image" Target="../media/image51.wmf"/><Relationship Id="rId9" Type="http://schemas.openxmlformats.org/officeDocument/2006/relationships/image" Target="../media/image48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Rozumová výchova 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VY_32_INOVACE_20_chodíme do školy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Jméno autora:	Elena </a:t>
            </a:r>
            <a:r>
              <a:rPr lang="cs-CZ" dirty="0" err="1">
                <a:solidFill>
                  <a:prstClr val="black"/>
                </a:solidFill>
              </a:rPr>
              <a:t>Guryčová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892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507288" cy="4525963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Tato prezentace slouží žákům k seznámení se  s prostředím školy, s činnostmi a chováním ve škole. </a:t>
            </a:r>
          </a:p>
          <a:p>
            <a:pPr lvl="0" fontAlgn="base">
              <a:spcAft>
                <a:spcPct val="0"/>
              </a:spcAft>
            </a:pPr>
            <a:r>
              <a:rPr lang="cs-CZ" sz="24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Je určena pro žáky ZŠ speciální. </a:t>
            </a:r>
          </a:p>
          <a:p>
            <a:pPr lvl="0" fontAlgn="base">
              <a:spcAft>
                <a:spcPct val="0"/>
              </a:spcAft>
            </a:pPr>
            <a:r>
              <a:rPr lang="cs-CZ" sz="24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Období vytvoření vzdělávacího materiálu – </a:t>
            </a:r>
            <a:r>
              <a:rPr lang="cs-CZ" sz="2400" kern="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červen </a:t>
            </a:r>
            <a:r>
              <a:rPr lang="cs-CZ" sz="24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2012.</a:t>
            </a:r>
            <a:endParaRPr lang="cs-CZ" sz="2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7431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ŠKOLA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6" name="Picture 2" descr="C:\Users\Elizabeth\AppData\Local\Microsoft\Windows\Temporary Internet Files\Content.IE5\TH5NVQNA\MP90043939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268760"/>
            <a:ext cx="7488832" cy="5281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5784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Na podzim v září nám začíná škola. </a:t>
            </a:r>
          </a:p>
          <a:p>
            <a:pPr marL="0" indent="0" algn="just">
              <a:buNone/>
            </a:pPr>
            <a:r>
              <a:rPr lang="cs-CZ" dirty="0" smtClean="0"/>
              <a:t>1. září nastupujeme do školy po dlouhých letních prázdninách, které trvaly dva měsíce. </a:t>
            </a:r>
            <a:endParaRPr lang="cs-CZ" dirty="0"/>
          </a:p>
        </p:txBody>
      </p:sp>
      <p:pic>
        <p:nvPicPr>
          <p:cNvPr id="2050" name="Picture 2" descr="C:\Users\Elizabeth\AppData\Local\Microsoft\Windows\Temporary Internet Files\Content.IE5\7XP37HPP\MP9004394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492896"/>
            <a:ext cx="2352672" cy="3523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Elizabeth\AppData\Local\Microsoft\Windows\Temporary Internet Files\Content.IE5\18B5AKSL\MP9004227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068960"/>
            <a:ext cx="4139952" cy="2723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5801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děláme ve škole?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Ve škole se učíme psát, počítat, číst, malujeme, lepíme, stříháme a sportujeme. Den ve škole uteče velmi rychle. </a:t>
            </a:r>
            <a:endParaRPr lang="cs-CZ" dirty="0"/>
          </a:p>
        </p:txBody>
      </p:sp>
      <p:pic>
        <p:nvPicPr>
          <p:cNvPr id="3074" name="Picture 2" descr="C:\Users\Elizabeth\AppData\Local\Microsoft\Windows\Temporary Internet Files\Content.IE5\18B5AKSL\MC9003608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479291"/>
            <a:ext cx="2664296" cy="2974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Elizabeth\AppData\Local\Microsoft\Windows\Temporary Internet Files\Content.IE5\TH5NVQNA\MC9003519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5408" y="2577267"/>
            <a:ext cx="1512168" cy="1646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Elizabeth\AppData\Local\Microsoft\Windows\Temporary Internet Files\Content.IE5\7XP37HPP\MC9004134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854" y="4950100"/>
            <a:ext cx="1499528" cy="1590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Elizabeth\AppData\Local\Microsoft\Windows\Temporary Internet Files\Content.IE5\18B5AKSL\MC90028244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5770" y="4509120"/>
            <a:ext cx="1881778" cy="2119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Elizabeth\AppData\Local\Microsoft\Windows\Temporary Internet Files\Content.IE5\18B5AKSL\MC90028733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6711" y="3346334"/>
            <a:ext cx="1361341" cy="1187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4215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si bereme do školy?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Do školy si nachystáme aktovku. Tam si uložíme pouzdro s tužkami, pastelkami, psacím perem a gumou.  V aktovce máme také učebnice a sešity.  Nesmíme zapomenout na svačinu. </a:t>
            </a:r>
            <a:endParaRPr lang="cs-CZ" dirty="0"/>
          </a:p>
        </p:txBody>
      </p:sp>
      <p:pic>
        <p:nvPicPr>
          <p:cNvPr id="4098" name="Picture 2" descr="C:\Users\Elizabeth\AppData\Local\Microsoft\Windows\Temporary Internet Files\Content.IE5\18B5AKSL\MC900413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4360" y="3717032"/>
            <a:ext cx="2954723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Elizabeth\AppData\Local\Microsoft\Windows\Temporary Internet Files\Content.IE5\TH5NVQNA\MC9002340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9892" y="3861048"/>
            <a:ext cx="2124941" cy="1876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Elizabeth\AppData\Local\Microsoft\Windows\Temporary Internet Files\Content.IE5\18B5AKSL\MC9002909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365508"/>
            <a:ext cx="1474206" cy="1610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7779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5244827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dirty="0" smtClean="0"/>
              <a:t>Do školy chodíme vždy upravení a čistě oblečení. 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cs-CZ" dirty="0" smtClean="0"/>
          </a:p>
          <a:p>
            <a:pPr marL="0" indent="0" algn="just">
              <a:lnSpc>
                <a:spcPct val="150000"/>
              </a:lnSpc>
              <a:buNone/>
            </a:pPr>
            <a:endParaRPr lang="cs-CZ" dirty="0" smtClean="0"/>
          </a:p>
          <a:p>
            <a:pPr algn="just">
              <a:lnSpc>
                <a:spcPct val="150000"/>
              </a:lnSpc>
            </a:pPr>
            <a:r>
              <a:rPr lang="cs-CZ" dirty="0" smtClean="0"/>
              <a:t>Ve škole posloucháme paní učitelku a paní asistentku. </a:t>
            </a:r>
          </a:p>
        </p:txBody>
      </p:sp>
      <p:pic>
        <p:nvPicPr>
          <p:cNvPr id="5122" name="Picture 2" descr="C:\Users\Elizabeth\AppData\Local\Microsoft\Windows\Temporary Internet Files\Content.IE5\18B5AKSL\MC9004357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196752"/>
            <a:ext cx="1450404" cy="2631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Elizabeth\AppData\Local\Microsoft\Windows\Temporary Internet Files\Content.IE5\INEYROE0\MP9004394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0799" y="4437112"/>
            <a:ext cx="1566295" cy="1953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8604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lvl="0" algn="just">
              <a:lnSpc>
                <a:spcPct val="150000"/>
              </a:lnSpc>
            </a:pPr>
            <a:r>
              <a:rPr lang="cs-CZ" dirty="0">
                <a:solidFill>
                  <a:prstClr val="black"/>
                </a:solidFill>
              </a:rPr>
              <a:t>Jsme kamarádští. </a:t>
            </a:r>
          </a:p>
          <a:p>
            <a:pPr lvl="0" algn="just">
              <a:lnSpc>
                <a:spcPct val="150000"/>
              </a:lnSpc>
            </a:pPr>
            <a:endParaRPr lang="cs-CZ" dirty="0" smtClean="0">
              <a:solidFill>
                <a:prstClr val="black"/>
              </a:solidFill>
            </a:endParaRPr>
          </a:p>
          <a:p>
            <a:pPr marL="0" lvl="0" indent="0" algn="just">
              <a:lnSpc>
                <a:spcPct val="150000"/>
              </a:lnSpc>
              <a:buNone/>
            </a:pPr>
            <a:endParaRPr lang="cs-CZ" dirty="0" smtClean="0">
              <a:solidFill>
                <a:prstClr val="black"/>
              </a:solidFill>
            </a:endParaRPr>
          </a:p>
          <a:p>
            <a:pPr lvl="0" algn="just">
              <a:lnSpc>
                <a:spcPct val="150000"/>
              </a:lnSpc>
            </a:pPr>
            <a:r>
              <a:rPr lang="cs-CZ" dirty="0" smtClean="0">
                <a:solidFill>
                  <a:prstClr val="black"/>
                </a:solidFill>
              </a:rPr>
              <a:t>Neběháme </a:t>
            </a:r>
            <a:r>
              <a:rPr lang="cs-CZ" dirty="0">
                <a:solidFill>
                  <a:prstClr val="black"/>
                </a:solidFill>
              </a:rPr>
              <a:t>ve třídě a po chodbách!  </a:t>
            </a:r>
          </a:p>
          <a:p>
            <a:endParaRPr lang="cs-CZ" dirty="0"/>
          </a:p>
        </p:txBody>
      </p:sp>
      <p:pic>
        <p:nvPicPr>
          <p:cNvPr id="6149" name="Picture 5" descr="C:\Users\Elizabeth\AppData\Local\Microsoft\Windows\Temporary Internet Files\Content.IE5\TH5NVQNA\MC9003433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1" y="3890309"/>
            <a:ext cx="2521481" cy="2511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Elizabeth\AppData\Local\Microsoft\Windows\Temporary Internet Files\Content.IE5\7XP37HPP\MC9003433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3240" y="260648"/>
            <a:ext cx="2016224" cy="249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572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máme ve třídě?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Učitelský stůl			Nástěnka </a:t>
            </a:r>
          </a:p>
          <a:p>
            <a:pPr marL="0" indent="0">
              <a:buNone/>
            </a:pPr>
            <a:r>
              <a:rPr lang="cs-CZ" dirty="0" smtClean="0"/>
              <a:t>	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Lavice				Umyvadlo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7170" name="Picture 2" descr="C:\Users\Elizabeth\AppData\Local\Microsoft\Windows\Temporary Internet Files\Content.IE5\7XP37HPP\MC9003981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466383"/>
            <a:ext cx="1944216" cy="2755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Elizabeth\AppData\Local\Microsoft\Windows\Temporary Internet Files\Content.IE5\TH5NVQNA\MC9002340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2813" y="4294059"/>
            <a:ext cx="1910021" cy="2191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Elizabeth\AppData\Local\Microsoft\Windows\Temporary Internet Files\Content.IE5\INEYROE0\MC9004135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628800"/>
            <a:ext cx="2485884" cy="208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Elizabeth\AppData\Local\Microsoft\Windows\Temporary Internet Files\Content.IE5\18B5AKSL\MC9002343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479086"/>
            <a:ext cx="1619112" cy="1988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2058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94806"/>
            <a:ext cx="8229600" cy="4525963"/>
          </a:xfrm>
        </p:spPr>
        <p:txBody>
          <a:bodyPr/>
          <a:lstStyle/>
          <a:p>
            <a:pPr marL="0" lvl="0" indent="0">
              <a:buNone/>
            </a:pPr>
            <a:r>
              <a:rPr lang="cs-CZ" sz="3000" dirty="0">
                <a:solidFill>
                  <a:prstClr val="black"/>
                </a:solidFill>
              </a:rPr>
              <a:t>Židle					Skříně</a:t>
            </a:r>
          </a:p>
          <a:p>
            <a:pPr marL="0" lvl="0" indent="0">
              <a:buNone/>
            </a:pPr>
            <a:endParaRPr lang="cs-CZ" sz="30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30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30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3000" dirty="0" smtClean="0">
                <a:solidFill>
                  <a:prstClr val="black"/>
                </a:solidFill>
              </a:rPr>
              <a:t>Tabule </a:t>
            </a:r>
            <a:r>
              <a:rPr lang="cs-CZ" sz="3000" dirty="0">
                <a:solidFill>
                  <a:prstClr val="black"/>
                </a:solidFill>
              </a:rPr>
              <a:t>				Počítač</a:t>
            </a:r>
          </a:p>
          <a:p>
            <a:endParaRPr lang="cs-CZ" dirty="0"/>
          </a:p>
        </p:txBody>
      </p:sp>
      <p:pic>
        <p:nvPicPr>
          <p:cNvPr id="8195" name="Picture 3" descr="C:\Users\Elizabeth\AppData\Local\Microsoft\Windows\Temporary Internet Files\Content.IE5\YV7OE3PT\MC9003838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08720"/>
            <a:ext cx="1553320" cy="2200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Elizabeth\AppData\Local\Microsoft\Windows\Temporary Internet Files\Content.IE5\LNWIV69B\MC9003701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263851"/>
            <a:ext cx="1656184" cy="2274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2" name="Picture 10" descr="C:\Users\Elizabeth\AppData\Local\Microsoft\Windows\Temporary Internet Files\Content.IE5\5MD8TKBU\MC9003262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18120"/>
            <a:ext cx="1529060" cy="2718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5" name="Picture 13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3244" y="3861792"/>
            <a:ext cx="2078024" cy="2121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9711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Která svačinka je zdravá? </a:t>
            </a:r>
            <a:endParaRPr lang="cs-CZ" dirty="0"/>
          </a:p>
        </p:txBody>
      </p:sp>
      <p:pic>
        <p:nvPicPr>
          <p:cNvPr id="9218" name="Picture 2" descr="C:\Users\Elizabeth\AppData\Local\Microsoft\Windows\Temporary Internet Files\Content.IE5\LNWIV69B\MC900343399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420888"/>
            <a:ext cx="2880320" cy="2869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Users\Elizabeth\AppData\Local\Microsoft\Windows\Temporary Internet Files\Content.IE5\L2O61551\MC90044174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340768"/>
            <a:ext cx="1659632" cy="165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3" name="Picture 7" descr="C:\Users\Elizabeth\AppData\Local\Microsoft\Windows\Temporary Internet Files\Content.IE5\5MD8TKBU\MP9004228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5177426"/>
            <a:ext cx="1001018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C:\Users\Elizabeth\AppData\Local\Microsoft\Windows\Temporary Internet Files\Content.IE5\YV7OE3PT\MC9003980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870127"/>
            <a:ext cx="1512168" cy="1534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5" name="Picture 9" descr="C:\Users\Elizabeth\AppData\Local\Microsoft\Windows\Temporary Internet Files\Content.IE5\L2O61551\MC9002376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20156"/>
            <a:ext cx="1548417" cy="1732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6" name="Picture 10" descr="C:\Users\Elizabeth\AppData\Local\Microsoft\Windows\Temporary Internet Files\Content.IE5\5MD8TKBU\MC90041190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8811" y="4941168"/>
            <a:ext cx="1795891" cy="1645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7" name="Picture 11" descr="C:\Users\Elizabeth\AppData\Local\Microsoft\Windows\Temporary Internet Files\Content.IE5\YV7OE3PT\MC900441708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340768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8" name="Picture 12" descr="C:\Users\Elizabeth\AppData\Local\Microsoft\Windows\Temporary Internet Files\Content.IE5\L2O61551\MC90029025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3633" y="2987956"/>
            <a:ext cx="1386759" cy="1547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3995936" y="2352328"/>
            <a:ext cx="291480" cy="100466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5868144" y="2492896"/>
            <a:ext cx="1210667" cy="105990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 flipV="1">
            <a:off x="5940152" y="4870127"/>
            <a:ext cx="1477888" cy="767393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2771800" y="4365104"/>
            <a:ext cx="504056" cy="888719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229" name="Picture 13" descr="C:\Users\Elizabeth\AppData\Local\Microsoft\Windows\Temporary Internet Files\Content.IE5\YV7OE3PT\MC900441781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7723" y="5793220"/>
            <a:ext cx="982030" cy="982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se šipkou 12"/>
          <p:cNvCxnSpPr/>
          <p:nvPr/>
        </p:nvCxnSpPr>
        <p:spPr>
          <a:xfrm flipH="1" flipV="1">
            <a:off x="4644009" y="4809464"/>
            <a:ext cx="115744" cy="128383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8948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Která svačinka je zdravá? řešení </a:t>
            </a:r>
            <a:endParaRPr lang="cs-CZ" dirty="0"/>
          </a:p>
        </p:txBody>
      </p:sp>
      <p:pic>
        <p:nvPicPr>
          <p:cNvPr id="9218" name="Picture 2" descr="C:\Users\Elizabeth\AppData\Local\Microsoft\Windows\Temporary Internet Files\Content.IE5\LNWIV69B\MC900343399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420888"/>
            <a:ext cx="2880320" cy="2869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Users\Elizabeth\AppData\Local\Microsoft\Windows\Temporary Internet Files\Content.IE5\L2O61551\MC90044174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340768"/>
            <a:ext cx="1659632" cy="165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3" name="Picture 7" descr="C:\Users\Elizabeth\AppData\Local\Microsoft\Windows\Temporary Internet Files\Content.IE5\5MD8TKBU\MP9004228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5177426"/>
            <a:ext cx="1001018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C:\Users\Elizabeth\AppData\Local\Microsoft\Windows\Temporary Internet Files\Content.IE5\YV7OE3PT\MC9003980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870127"/>
            <a:ext cx="1512168" cy="1534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5" name="Picture 9" descr="C:\Users\Elizabeth\AppData\Local\Microsoft\Windows\Temporary Internet Files\Content.IE5\L2O61551\MC9002376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20156"/>
            <a:ext cx="1548417" cy="1732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6" name="Picture 10" descr="C:\Users\Elizabeth\AppData\Local\Microsoft\Windows\Temporary Internet Files\Content.IE5\5MD8TKBU\MC90041190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8811" y="4941168"/>
            <a:ext cx="1795891" cy="1645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7" name="Picture 11" descr="C:\Users\Elizabeth\AppData\Local\Microsoft\Windows\Temporary Internet Files\Content.IE5\YV7OE3PT\MC900441708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340768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8" name="Picture 12" descr="C:\Users\Elizabeth\AppData\Local\Microsoft\Windows\Temporary Internet Files\Content.IE5\L2O61551\MC90029025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3633" y="2987956"/>
            <a:ext cx="1386759" cy="1547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3995936" y="2352328"/>
            <a:ext cx="291480" cy="100466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5868144" y="2492896"/>
            <a:ext cx="1210667" cy="105990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 flipV="1">
            <a:off x="5940152" y="4870127"/>
            <a:ext cx="1477888" cy="767393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2771800" y="4365104"/>
            <a:ext cx="504056" cy="888719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229" name="Picture 13" descr="C:\Users\Elizabeth\AppData\Local\Microsoft\Windows\Temporary Internet Files\Content.IE5\YV7OE3PT\MC900441781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7723" y="5793220"/>
            <a:ext cx="982030" cy="982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se šipkou 12"/>
          <p:cNvCxnSpPr/>
          <p:nvPr/>
        </p:nvCxnSpPr>
        <p:spPr>
          <a:xfrm flipH="1" flipV="1">
            <a:off x="4644009" y="4809464"/>
            <a:ext cx="115744" cy="128383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1631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patří do aktovky? </a:t>
            </a:r>
            <a:endParaRPr lang="cs-CZ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636912"/>
            <a:ext cx="2232248" cy="21724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 descr="C:\Users\Elizabeth\AppData\Local\Microsoft\Windows\Temporary Internet Files\Content.IE5\YV7OE3PT\MC900021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653136"/>
            <a:ext cx="1433779" cy="1693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C:\Users\Elizabeth\AppData\Local\Microsoft\Windows\Temporary Internet Files\Content.IE5\LNWIV69B\MC9002340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787483"/>
            <a:ext cx="1800200" cy="1590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9" name="Picture 9" descr="C:\Users\Elizabeth\AppData\Local\Microsoft\Windows\Temporary Internet Files\Content.IE5\LNWIV69B\MC9002905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4" y="1340767"/>
            <a:ext cx="1649803" cy="1407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0" name="Picture 10" descr="C:\Users\Elizabeth\AppData\Local\Microsoft\Windows\Temporary Internet Files\Content.IE5\L2O61551\MC90041346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446" y="1121503"/>
            <a:ext cx="149379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2" name="Picture 12" descr="C:\Users\Elizabeth\AppData\Local\Microsoft\Windows\Temporary Internet Files\Content.IE5\YV7OE3PT\MC90032647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9292" y="3140968"/>
            <a:ext cx="1864462" cy="990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4" name="Picture 14" descr="C:\Users\Elizabeth\AppData\Local\Microsoft\Windows\Temporary Internet Files\Content.IE5\L2O61551\MC900441748[2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5373216"/>
            <a:ext cx="17281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5" name="Picture 15" descr="C:\Users\Elizabeth\AppData\Local\Microsoft\Windows\Temporary Internet Files\Content.IE5\L2O61551\MC90035569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309357"/>
            <a:ext cx="2304256" cy="1208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6" name="Picture 16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267" y="3284984"/>
            <a:ext cx="1304975" cy="1073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900242" y="2276872"/>
            <a:ext cx="1663646" cy="100811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5508104" y="2517826"/>
            <a:ext cx="1440160" cy="76715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4788024" y="4437112"/>
            <a:ext cx="72008" cy="114541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2483768" y="4293096"/>
            <a:ext cx="1440160" cy="716721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9258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patří do aktovky? řešení </a:t>
            </a:r>
            <a:endParaRPr lang="cs-CZ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636912"/>
            <a:ext cx="2232248" cy="21724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 descr="C:\Users\Elizabeth\AppData\Local\Microsoft\Windows\Temporary Internet Files\Content.IE5\YV7OE3PT\MC900021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653136"/>
            <a:ext cx="1433779" cy="1693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C:\Users\Elizabeth\AppData\Local\Microsoft\Windows\Temporary Internet Files\Content.IE5\LNWIV69B\MC9002340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787483"/>
            <a:ext cx="1800200" cy="1590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9" name="Picture 9" descr="C:\Users\Elizabeth\AppData\Local\Microsoft\Windows\Temporary Internet Files\Content.IE5\LNWIV69B\MC9002905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4" y="1340767"/>
            <a:ext cx="1649803" cy="1407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0" name="Picture 10" descr="C:\Users\Elizabeth\AppData\Local\Microsoft\Windows\Temporary Internet Files\Content.IE5\L2O61551\MC90041346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446" y="1121503"/>
            <a:ext cx="149379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2" name="Picture 12" descr="C:\Users\Elizabeth\AppData\Local\Microsoft\Windows\Temporary Internet Files\Content.IE5\YV7OE3PT\MC90032647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9292" y="3140968"/>
            <a:ext cx="1864462" cy="990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4" name="Picture 14" descr="C:\Users\Elizabeth\AppData\Local\Microsoft\Windows\Temporary Internet Files\Content.IE5\L2O61551\MC900441748[2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5373216"/>
            <a:ext cx="17281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5" name="Picture 15" descr="C:\Users\Elizabeth\AppData\Local\Microsoft\Windows\Temporary Internet Files\Content.IE5\L2O61551\MC90035569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309357"/>
            <a:ext cx="2304256" cy="1208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6" name="Picture 16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267" y="3284984"/>
            <a:ext cx="1304975" cy="1073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900242" y="2276872"/>
            <a:ext cx="1663646" cy="100811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5508104" y="2517826"/>
            <a:ext cx="1440160" cy="76715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4788024" y="4437112"/>
            <a:ext cx="72008" cy="114541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2483768" y="4293096"/>
            <a:ext cx="1440160" cy="716721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3920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máme ve třídě? </a:t>
            </a:r>
            <a:endParaRPr lang="cs-CZ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993" y="1052736"/>
            <a:ext cx="1372134" cy="1944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8" name="Picture 4" descr="C:\Users\Elizabeth\AppData\Local\Microsoft\Windows\Temporary Internet Files\Content.IE5\LNWIV69B\MC9003056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233" y="3212976"/>
            <a:ext cx="1907503" cy="1767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9" name="Picture 5" descr="C:\Users\Elizabeth\AppData\Local\Microsoft\Windows\Temporary Internet Files\Content.IE5\L2O61551\MC90023409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196752"/>
            <a:ext cx="1659802" cy="1904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3" name="Picture 9" descr="C:\Users\Elizabeth\AppData\Local\Microsoft\Windows\Temporary Internet Files\Content.IE5\L2O61551\MC9003714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062648"/>
            <a:ext cx="1440160" cy="1509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4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81211"/>
            <a:ext cx="1152128" cy="1631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5" name="Picture 11" descr="C:\Users\Elizabeth\AppData\Local\Microsoft\Windows\Temporary Internet Files\Content.IE5\5MD8TKBU\MC90021517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5202342"/>
            <a:ext cx="2175539" cy="1230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6" name="Picture 12" descr="C:\Users\Elizabeth\AppData\Local\Microsoft\Windows\Temporary Internet Files\Content.IE5\L2O61551\MC90043316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3544" y="1531531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7" name="Picture 13" descr="C:\Users\Elizabeth\AppData\Local\Microsoft\Windows\Temporary Internet Files\Content.IE5\5MD8TKBU\MC90043316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6432" y="3429000"/>
            <a:ext cx="1112168" cy="11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8" name="Picture 1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243688"/>
            <a:ext cx="1182687" cy="1189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9" name="Picture 15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5184" y="3278495"/>
            <a:ext cx="1182687" cy="1189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80" name="Picture 16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256" y="1554356"/>
            <a:ext cx="1182687" cy="1189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81" name="Picture 17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322938"/>
            <a:ext cx="1109663" cy="1109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03964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2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2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2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2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2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2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2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2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2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2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2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2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2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2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Users\Elizabeth\AppData\Local\Microsoft\Windows\Temporary Internet Files\Content.IE5\L2O61551\MC90029069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764704"/>
            <a:ext cx="2304256" cy="1495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Users\Elizabeth\AppData\Local\Microsoft\Windows\Temporary Internet Files\Content.IE5\5MD8TKBU\MC9002906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574201"/>
            <a:ext cx="2256986" cy="1867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3" name="Picture 5" descr="C:\Users\Elizabeth\AppData\Local\Microsoft\Windows\Temporary Internet Files\Content.IE5\L2O61551\MC9004119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78" y="4653136"/>
            <a:ext cx="2059199" cy="1947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C:\Users\Elizabeth\AppData\Local\Microsoft\Windows\Temporary Internet Files\Content.IE5\5MD8TKBU\MC9002343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3796" y="404663"/>
            <a:ext cx="1802114" cy="2212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6" name="Picture 8" descr="C:\Users\Elizabeth\AppData\Local\Microsoft\Windows\Temporary Internet Files\Content.IE5\5MD8TKBU\MC90035523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772039"/>
            <a:ext cx="1827886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8" name="Picture 10" descr="C:\Users\Elizabeth\AppData\Local\Microsoft\Windows\Temporary Internet Files\Content.IE5\LNWIV69B\MC90035367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2205" y="2719051"/>
            <a:ext cx="2579523" cy="1578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9" name="Picture 1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764704"/>
            <a:ext cx="1182687" cy="1189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300" name="Picture 1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0319" y="2722004"/>
            <a:ext cx="1109663" cy="1109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301" name="Picture 1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733910"/>
            <a:ext cx="1109663" cy="1109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302" name="Picture 1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1791" y="764704"/>
            <a:ext cx="1182687" cy="1189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303" name="Picture 1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1790" y="5032468"/>
            <a:ext cx="1182687" cy="1189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304" name="Picture 16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7" y="5131607"/>
            <a:ext cx="1116013" cy="1109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8766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2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3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3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3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3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3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3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3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3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3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3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3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3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3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3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3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máme ve třídě? řešení</a:t>
            </a:r>
            <a:endParaRPr lang="cs-CZ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993" y="1052736"/>
            <a:ext cx="1372134" cy="1944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8" name="Picture 4" descr="C:\Users\Elizabeth\AppData\Local\Microsoft\Windows\Temporary Internet Files\Content.IE5\LNWIV69B\MC9003056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233" y="3212976"/>
            <a:ext cx="1907503" cy="1767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9" name="Picture 5" descr="C:\Users\Elizabeth\AppData\Local\Microsoft\Windows\Temporary Internet Files\Content.IE5\L2O61551\MC90023409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196752"/>
            <a:ext cx="1659802" cy="1904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3" name="Picture 9" descr="C:\Users\Elizabeth\AppData\Local\Microsoft\Windows\Temporary Internet Files\Content.IE5\L2O61551\MC9003714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062648"/>
            <a:ext cx="1440160" cy="1509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4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81211"/>
            <a:ext cx="1152128" cy="1631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5" name="Picture 11" descr="C:\Users\Elizabeth\AppData\Local\Microsoft\Windows\Temporary Internet Files\Content.IE5\5MD8TKBU\MC90021517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5202342"/>
            <a:ext cx="2175539" cy="1230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6" name="Picture 12" descr="C:\Users\Elizabeth\AppData\Local\Microsoft\Windows\Temporary Internet Files\Content.IE5\L2O61551\MC90043316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3544" y="1531531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7" name="Picture 13" descr="C:\Users\Elizabeth\AppData\Local\Microsoft\Windows\Temporary Internet Files\Content.IE5\5MD8TKBU\MC90043316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6432" y="3429000"/>
            <a:ext cx="1112168" cy="11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8" name="Picture 1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243688"/>
            <a:ext cx="1182687" cy="1189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9" name="Picture 15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5184" y="3278495"/>
            <a:ext cx="1182687" cy="1189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80" name="Picture 16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256" y="1554356"/>
            <a:ext cx="1182687" cy="1189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81" name="Picture 17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322938"/>
            <a:ext cx="1109663" cy="1109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38446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Users\Elizabeth\AppData\Local\Microsoft\Windows\Temporary Internet Files\Content.IE5\L2O61551\MC90029069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764704"/>
            <a:ext cx="2304256" cy="1495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Users\Elizabeth\AppData\Local\Microsoft\Windows\Temporary Internet Files\Content.IE5\5MD8TKBU\MC9002906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574201"/>
            <a:ext cx="2256986" cy="1867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3" name="Picture 5" descr="C:\Users\Elizabeth\AppData\Local\Microsoft\Windows\Temporary Internet Files\Content.IE5\L2O61551\MC9004119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78" y="4653136"/>
            <a:ext cx="2059199" cy="1947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C:\Users\Elizabeth\AppData\Local\Microsoft\Windows\Temporary Internet Files\Content.IE5\5MD8TKBU\MC9002343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3796" y="404663"/>
            <a:ext cx="1802114" cy="2212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6" name="Picture 8" descr="C:\Users\Elizabeth\AppData\Local\Microsoft\Windows\Temporary Internet Files\Content.IE5\5MD8TKBU\MC90035523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772039"/>
            <a:ext cx="1827886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8" name="Picture 10" descr="C:\Users\Elizabeth\AppData\Local\Microsoft\Windows\Temporary Internet Files\Content.IE5\LNWIV69B\MC90035367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2205" y="2719051"/>
            <a:ext cx="2579523" cy="1578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9" name="Picture 1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764704"/>
            <a:ext cx="1182687" cy="1189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300" name="Picture 1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0319" y="2722004"/>
            <a:ext cx="1109663" cy="1109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301" name="Picture 1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733910"/>
            <a:ext cx="1109663" cy="1109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302" name="Picture 1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1791" y="764704"/>
            <a:ext cx="1182687" cy="1189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303" name="Picture 1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1790" y="5032468"/>
            <a:ext cx="1182687" cy="1189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304" name="Picture 16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7" y="5131607"/>
            <a:ext cx="1116013" cy="1109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6012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>
                <a:solidFill>
                  <a:prstClr val="black"/>
                </a:solidFill>
              </a:rPr>
              <a:t>Obrázky dostupné z Klipart sady Microsoft Office.</a:t>
            </a:r>
            <a:endParaRPr lang="cs-CZ" sz="240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3827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228</Words>
  <Application>Microsoft Office PowerPoint</Application>
  <PresentationFormat>Předvádění na obrazovce (4:3)</PresentationFormat>
  <Paragraphs>49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Motiv sady Office</vt:lpstr>
      <vt:lpstr>1_Motiv sady Office</vt:lpstr>
      <vt:lpstr>Prezentace aplikace PowerPoint</vt:lpstr>
      <vt:lpstr>Anotace</vt:lpstr>
      <vt:lpstr>ŠKOLA</vt:lpstr>
      <vt:lpstr>Prezentace aplikace PowerPoint</vt:lpstr>
      <vt:lpstr>Co děláme ve škole? </vt:lpstr>
      <vt:lpstr>Co si bereme do školy? </vt:lpstr>
      <vt:lpstr>Prezentace aplikace PowerPoint</vt:lpstr>
      <vt:lpstr>Prezentace aplikace PowerPoint</vt:lpstr>
      <vt:lpstr>Co máme ve třídě? </vt:lpstr>
      <vt:lpstr>Prezentace aplikace PowerPoint</vt:lpstr>
      <vt:lpstr>Která svačinka je zdravá? </vt:lpstr>
      <vt:lpstr>Která svačinka je zdravá? řešení </vt:lpstr>
      <vt:lpstr>Co patří do aktovky? </vt:lpstr>
      <vt:lpstr>Co patří do aktovky? řešení </vt:lpstr>
      <vt:lpstr>Co máme ve třídě? </vt:lpstr>
      <vt:lpstr>Prezentace aplikace PowerPoint</vt:lpstr>
      <vt:lpstr>Co máme ve třídě? řešení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Elizabeth</dc:creator>
  <cp:lastModifiedBy>SEF</cp:lastModifiedBy>
  <cp:revision>6</cp:revision>
  <dcterms:created xsi:type="dcterms:W3CDTF">2012-06-19T20:00:21Z</dcterms:created>
  <dcterms:modified xsi:type="dcterms:W3CDTF">2012-10-12T08:28:27Z</dcterms:modified>
</cp:coreProperties>
</file>