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7" r:id="rId2"/>
    <p:sldId id="275" r:id="rId3"/>
    <p:sldId id="256" r:id="rId4"/>
    <p:sldId id="257" r:id="rId5"/>
    <p:sldId id="271" r:id="rId6"/>
    <p:sldId id="270" r:id="rId7"/>
    <p:sldId id="272" r:id="rId8"/>
    <p:sldId id="268" r:id="rId9"/>
    <p:sldId id="267" r:id="rId10"/>
    <p:sldId id="266" r:id="rId11"/>
    <p:sldId id="273" r:id="rId12"/>
    <p:sldId id="265" r:id="rId13"/>
    <p:sldId id="274" r:id="rId14"/>
    <p:sldId id="264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C0FD7E-231A-4B7C-9496-3EF18D408F0C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C01C7F-FDA3-4C4F-B623-1034726B1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607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ermany" TargetMode="External"/><Relationship Id="rId2" Type="http://schemas.openxmlformats.org/officeDocument/2006/relationships/hyperlink" Target="http://en.wikipedia.org/wiki/Polan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en.wikipedia.org/wiki/Slovakia" TargetMode="External"/><Relationship Id="rId4" Type="http://schemas.openxmlformats.org/officeDocument/2006/relationships/hyperlink" Target="http://en.wikipedia.org/wiki/Austri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b/be/Relief_Map_of_Czech_Republic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b/be/Relief_Map_of_Czech_Republic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8/8a/%C5%9Anie%C5%BCka_z_zachodu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en.wikipedia.org/wiki/File:Relief_Map_of_Czech_Republic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8/87/CzechRepCitiesTowns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8/87/CzechRepCitiesTowns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2/23/Czech_Rep._-_Bohemia,_Moravia_and_Silesia_III_(en).pn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5/50/Punkevn%C3%AD_jeskyn%C4%9B2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5/5f/Ceskyraj_hrubaskala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121.ANJ.34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Czech Republic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60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121.ANJ.34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</a:t>
            </a:r>
            <a:r>
              <a:rPr lang="cs-CZ" sz="1200" smtClean="0"/>
              <a:t>: 2.71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vytvoření  : 10.11.2012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Česká Republika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České Republiky.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vlajka_c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0364" y="3214686"/>
            <a:ext cx="3112656" cy="24209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en-GB" dirty="0" smtClean="0"/>
              <a:t>Located in the central Europe – it is called the heart of Europe</a:t>
            </a:r>
          </a:p>
          <a:p>
            <a:r>
              <a:rPr lang="en-GB" dirty="0" smtClean="0"/>
              <a:t>No access to the sea or ocean</a:t>
            </a:r>
          </a:p>
          <a:p>
            <a:r>
              <a:rPr lang="cs-CZ" dirty="0" smtClean="0"/>
              <a:t>10 </a:t>
            </a:r>
            <a:r>
              <a:rPr lang="en-GB" dirty="0" smtClean="0"/>
              <a:t>million</a:t>
            </a:r>
            <a:r>
              <a:rPr lang="cs-CZ" dirty="0" smtClean="0"/>
              <a:t> </a:t>
            </a:r>
            <a:r>
              <a:rPr lang="en-GB" dirty="0" smtClean="0"/>
              <a:t>inhabitants</a:t>
            </a:r>
            <a:endParaRPr lang="en-GB" dirty="0"/>
          </a:p>
        </p:txBody>
      </p:sp>
      <p:pic>
        <p:nvPicPr>
          <p:cNvPr id="1026" name="Picture 2" descr="http://upload.wikimedia.org/wikipedia/commons/3/38/Europe_topography_map_en.png"/>
          <p:cNvPicPr>
            <a:picLocks noChangeAspect="1" noChangeArrowheads="1"/>
          </p:cNvPicPr>
          <p:nvPr/>
        </p:nvPicPr>
        <p:blipFill>
          <a:blip r:embed="rId2" cstate="print"/>
          <a:srcRect l="13762" t="33395" r="20328" b="10739"/>
          <a:stretch>
            <a:fillRect/>
          </a:stretch>
        </p:blipFill>
        <p:spPr bwMode="auto">
          <a:xfrm>
            <a:off x="2357422" y="3786190"/>
            <a:ext cx="4143404" cy="285752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357422" y="635795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smtClean="0"/>
              <a:t>San </a:t>
            </a:r>
            <a:r>
              <a:rPr lang="cs-CZ" sz="800" dirty="0" err="1" smtClean="0"/>
              <a:t>Jose</a:t>
            </a:r>
            <a:r>
              <a:rPr lang="cs-CZ" sz="800" dirty="0" smtClean="0"/>
              <a:t>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Europe</a:t>
            </a:r>
            <a:r>
              <a:rPr lang="cs-CZ" sz="800" dirty="0" smtClean="0"/>
              <a:t>_</a:t>
            </a:r>
            <a:r>
              <a:rPr lang="cs-CZ" sz="800" dirty="0" err="1" smtClean="0"/>
              <a:t>topography</a:t>
            </a:r>
            <a:r>
              <a:rPr lang="cs-CZ" sz="800" dirty="0" smtClean="0"/>
              <a:t>_map_</a:t>
            </a:r>
            <a:r>
              <a:rPr lang="cs-CZ" sz="800" dirty="0" err="1" smtClean="0"/>
              <a:t>en.png</a:t>
            </a:r>
            <a:r>
              <a:rPr lang="cs-CZ" sz="800" dirty="0" smtClean="0"/>
              <a:t>#</a:t>
            </a:r>
            <a:r>
              <a:rPr lang="cs-CZ" sz="800" dirty="0" err="1" smtClean="0"/>
              <a:t>filelinks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r>
              <a:rPr lang="en-US" sz="2400" dirty="0" smtClean="0"/>
              <a:t>The country is bordered by </a:t>
            </a:r>
            <a:r>
              <a:rPr lang="en-US" sz="2400" dirty="0" smtClean="0">
                <a:hlinkClick r:id="rId2" tooltip="Poland"/>
              </a:rPr>
              <a:t>Poland</a:t>
            </a:r>
            <a:r>
              <a:rPr lang="en-US" sz="2400" dirty="0" smtClean="0"/>
              <a:t> to the north, </a:t>
            </a:r>
            <a:r>
              <a:rPr lang="en-US" sz="2400" dirty="0" smtClean="0">
                <a:hlinkClick r:id="rId3" tooltip="Germany"/>
              </a:rPr>
              <a:t>Germany</a:t>
            </a:r>
            <a:r>
              <a:rPr lang="en-US" sz="2400" dirty="0" smtClean="0"/>
              <a:t> to the west, </a:t>
            </a:r>
            <a:r>
              <a:rPr lang="en-US" sz="2400" dirty="0" smtClean="0">
                <a:hlinkClick r:id="rId4" tooltip="Austria"/>
              </a:rPr>
              <a:t>Austria</a:t>
            </a:r>
            <a:r>
              <a:rPr lang="en-US" sz="2400" dirty="0" smtClean="0"/>
              <a:t> to the south and </a:t>
            </a:r>
            <a:r>
              <a:rPr lang="en-US" sz="2400" dirty="0" smtClean="0">
                <a:hlinkClick r:id="rId5" tooltip="Slovakia"/>
              </a:rPr>
              <a:t>Slovakia</a:t>
            </a:r>
            <a:r>
              <a:rPr lang="en-US" sz="2400" dirty="0" smtClean="0"/>
              <a:t> to the east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5" name="Picture 2" descr="http://upload.wikimedia.org/wikipedia/commons/3/38/Europe_topography_map_en.png"/>
          <p:cNvPicPr>
            <a:picLocks noChangeAspect="1" noChangeArrowheads="1"/>
          </p:cNvPicPr>
          <p:nvPr/>
        </p:nvPicPr>
        <p:blipFill>
          <a:blip r:embed="rId6" cstate="print"/>
          <a:srcRect l="33609" t="48345" r="44624" b="30410"/>
          <a:stretch>
            <a:fillRect/>
          </a:stretch>
        </p:blipFill>
        <p:spPr bwMode="auto">
          <a:xfrm>
            <a:off x="2071670" y="2357430"/>
            <a:ext cx="4643470" cy="368746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071670" y="571501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smtClean="0"/>
              <a:t>San </a:t>
            </a:r>
            <a:r>
              <a:rPr lang="cs-CZ" sz="800" dirty="0" err="1" smtClean="0"/>
              <a:t>Jose</a:t>
            </a:r>
            <a:r>
              <a:rPr lang="cs-CZ" sz="800" dirty="0" smtClean="0"/>
              <a:t>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Europe</a:t>
            </a:r>
            <a:r>
              <a:rPr lang="cs-CZ" sz="800" dirty="0" smtClean="0"/>
              <a:t>_</a:t>
            </a:r>
            <a:r>
              <a:rPr lang="cs-CZ" sz="800" dirty="0" err="1" smtClean="0"/>
              <a:t>topography</a:t>
            </a:r>
            <a:r>
              <a:rPr lang="cs-CZ" sz="800" dirty="0" smtClean="0"/>
              <a:t>_map_</a:t>
            </a:r>
            <a:r>
              <a:rPr lang="cs-CZ" sz="800" dirty="0" err="1" smtClean="0"/>
              <a:t>en.png</a:t>
            </a:r>
            <a:r>
              <a:rPr lang="cs-CZ" sz="800" dirty="0" smtClean="0"/>
              <a:t>#</a:t>
            </a:r>
            <a:r>
              <a:rPr lang="cs-CZ" sz="800" dirty="0" err="1" smtClean="0"/>
              <a:t>filelinks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Mountains</a:t>
            </a:r>
            <a:r>
              <a:rPr lang="cs-CZ" sz="2400" dirty="0" smtClean="0"/>
              <a:t> </a:t>
            </a:r>
            <a:r>
              <a:rPr lang="cs-CZ" sz="2400" dirty="0" err="1" smtClean="0"/>
              <a:t>make</a:t>
            </a:r>
            <a:r>
              <a:rPr lang="cs-CZ" sz="2400" dirty="0" smtClean="0"/>
              <a:t> a </a:t>
            </a:r>
            <a:r>
              <a:rPr lang="cs-CZ" sz="2400" dirty="0" err="1" smtClean="0"/>
              <a:t>natural</a:t>
            </a:r>
            <a:r>
              <a:rPr lang="cs-CZ" sz="2400" dirty="0" smtClean="0"/>
              <a:t> </a:t>
            </a:r>
            <a:r>
              <a:rPr lang="cs-CZ" sz="2400" dirty="0" err="1" smtClean="0"/>
              <a:t>chain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borders</a:t>
            </a:r>
            <a:endParaRPr lang="en-GB" sz="2400" dirty="0" smtClean="0"/>
          </a:p>
          <a:p>
            <a:endParaRPr lang="cs-CZ" sz="2400" dirty="0"/>
          </a:p>
        </p:txBody>
      </p:sp>
      <p:pic>
        <p:nvPicPr>
          <p:cNvPr id="15362" name="Picture 2" descr="Dosiero:Relief Map of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643050"/>
            <a:ext cx="7620000" cy="46291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29289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23574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3438" y="26431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32861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350043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00892" y="45720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4286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50720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785786" y="592933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Autor:</a:t>
            </a:r>
            <a:r>
              <a:rPr lang="cs-CZ" sz="8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 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</a:rPr>
              <a:t>Viktor V.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, licence </a:t>
            </a:r>
            <a:r>
              <a:rPr lang="cs-CZ" sz="800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Creative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 </a:t>
            </a:r>
            <a:r>
              <a:rPr lang="cs-CZ" sz="800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Commons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, BY-SA</a:t>
            </a:r>
            <a:endParaRPr lang="cs-CZ" sz="800" dirty="0" smtClean="0">
              <a:latin typeface="Arial" pitchFamily="34" charset="0"/>
            </a:endParaRP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eo.wikipedia.org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Dosiero</a:t>
            </a:r>
            <a:r>
              <a:rPr lang="cs-CZ" sz="800" dirty="0" smtClean="0"/>
              <a:t>:</a:t>
            </a:r>
            <a:r>
              <a:rPr lang="cs-CZ" sz="800" dirty="0" err="1" smtClean="0"/>
              <a:t>Relief</a:t>
            </a:r>
            <a:r>
              <a:rPr lang="cs-CZ" sz="800" dirty="0" smtClean="0"/>
              <a:t>_Map_</a:t>
            </a:r>
            <a:r>
              <a:rPr lang="cs-CZ" sz="800" dirty="0" err="1" smtClean="0"/>
              <a:t>of</a:t>
            </a:r>
            <a:r>
              <a:rPr lang="cs-CZ" sz="800" dirty="0" smtClean="0"/>
              <a:t>_</a:t>
            </a:r>
            <a:r>
              <a:rPr lang="cs-CZ" sz="800" dirty="0" err="1" smtClean="0"/>
              <a:t>Czech</a:t>
            </a:r>
            <a:r>
              <a:rPr lang="cs-CZ" sz="800" dirty="0" smtClean="0"/>
              <a:t>_</a:t>
            </a:r>
            <a:r>
              <a:rPr lang="cs-CZ" sz="800" dirty="0" err="1" smtClean="0"/>
              <a:t>Republic.png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Mountains</a:t>
            </a:r>
            <a:r>
              <a:rPr lang="cs-CZ" sz="2400" dirty="0" smtClean="0"/>
              <a:t> </a:t>
            </a:r>
            <a:r>
              <a:rPr lang="cs-CZ" sz="2400" dirty="0" err="1" smtClean="0"/>
              <a:t>make</a:t>
            </a:r>
            <a:r>
              <a:rPr lang="cs-CZ" sz="2400" dirty="0" smtClean="0"/>
              <a:t> a </a:t>
            </a:r>
            <a:r>
              <a:rPr lang="cs-CZ" sz="2400" dirty="0" err="1" smtClean="0"/>
              <a:t>natural</a:t>
            </a:r>
            <a:r>
              <a:rPr lang="cs-CZ" sz="2400" dirty="0" smtClean="0"/>
              <a:t> </a:t>
            </a:r>
            <a:r>
              <a:rPr lang="cs-CZ" sz="2400" dirty="0" err="1" smtClean="0"/>
              <a:t>chain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borders</a:t>
            </a:r>
            <a:endParaRPr lang="en-GB" sz="2400" dirty="0" smtClean="0"/>
          </a:p>
          <a:p>
            <a:endParaRPr lang="cs-CZ" sz="2400" dirty="0"/>
          </a:p>
        </p:txBody>
      </p:sp>
      <p:pic>
        <p:nvPicPr>
          <p:cNvPr id="15362" name="Picture 2" descr="Dosiero:Relief Map of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643050"/>
            <a:ext cx="7620000" cy="46291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2928934"/>
            <a:ext cx="1014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Krušné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2357430"/>
            <a:ext cx="1080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 Jizerské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3438" y="2643182"/>
            <a:ext cx="873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 </a:t>
            </a:r>
            <a:r>
              <a:rPr lang="cs-CZ" b="1" dirty="0" err="1" smtClean="0"/>
              <a:t>Giant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3286124"/>
            <a:ext cx="858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 </a:t>
            </a:r>
            <a:r>
              <a:rPr lang="cs-CZ" b="1" dirty="0" err="1" smtClean="0"/>
              <a:t>Eagle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350043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 Jeseníky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00892" y="4572008"/>
            <a:ext cx="1140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 Beskydy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4286256"/>
            <a:ext cx="13805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 Bohemian </a:t>
            </a:r>
          </a:p>
          <a:p>
            <a:r>
              <a:rPr lang="cs-CZ" b="1" dirty="0" smtClean="0"/>
              <a:t>   </a:t>
            </a:r>
            <a:r>
              <a:rPr lang="cs-CZ" b="1" dirty="0" err="1" smtClean="0"/>
              <a:t>Moravian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  </a:t>
            </a:r>
            <a:r>
              <a:rPr lang="cs-CZ" b="1" dirty="0" err="1" smtClean="0"/>
              <a:t>Highland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5072074"/>
            <a:ext cx="1104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 Šumava</a:t>
            </a:r>
            <a:endParaRPr lang="cs-CZ" b="1" dirty="0"/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785786" y="5929330"/>
            <a:ext cx="378621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Viktor V.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</a:t>
            </a:r>
            <a:r>
              <a:rPr lang="cs-CZ" sz="800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tive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 </a:t>
            </a:r>
            <a:r>
              <a:rPr lang="cs-CZ" sz="800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Commons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, BY-SA</a:t>
            </a:r>
            <a:endParaRPr lang="cs-CZ" sz="800" dirty="0" smtClean="0">
              <a:latin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/>
              <a:t>http://</a:t>
            </a:r>
            <a:r>
              <a:rPr lang="cs-CZ" sz="800" dirty="0" err="1" smtClean="0"/>
              <a:t>eo.wikipedia.org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Dosiero</a:t>
            </a:r>
            <a:r>
              <a:rPr lang="cs-CZ" sz="800" dirty="0" smtClean="0"/>
              <a:t>:</a:t>
            </a:r>
            <a:r>
              <a:rPr lang="cs-CZ" sz="800" dirty="0" err="1" smtClean="0"/>
              <a:t>Relief</a:t>
            </a:r>
            <a:r>
              <a:rPr lang="cs-CZ" sz="800" dirty="0" smtClean="0"/>
              <a:t>_Map_</a:t>
            </a:r>
            <a:r>
              <a:rPr lang="cs-CZ" sz="800" dirty="0" err="1" smtClean="0"/>
              <a:t>of</a:t>
            </a:r>
            <a:r>
              <a:rPr lang="cs-CZ" sz="800" dirty="0" smtClean="0"/>
              <a:t>_</a:t>
            </a:r>
            <a:r>
              <a:rPr lang="cs-CZ" sz="800" dirty="0" err="1" smtClean="0"/>
              <a:t>Czech</a:t>
            </a:r>
            <a:r>
              <a:rPr lang="cs-CZ" sz="800" dirty="0" smtClean="0"/>
              <a:t>_</a:t>
            </a:r>
            <a:r>
              <a:rPr lang="cs-CZ" sz="800" dirty="0" err="1" smtClean="0"/>
              <a:t>Republic.png</a:t>
            </a: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tallest</a:t>
            </a:r>
            <a:r>
              <a:rPr lang="cs-CZ" dirty="0" smtClean="0"/>
              <a:t> </a:t>
            </a:r>
            <a:r>
              <a:rPr lang="cs-CZ" dirty="0" err="1" smtClean="0"/>
              <a:t>peak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Sněžka (</a:t>
            </a:r>
            <a:r>
              <a:rPr lang="cs-CZ" dirty="0" err="1" smtClean="0"/>
              <a:t>Snowdon</a:t>
            </a:r>
            <a:r>
              <a:rPr lang="cs-CZ" dirty="0" smtClean="0"/>
              <a:t>) 1602 m</a:t>
            </a:r>
            <a:endParaRPr lang="cs-CZ" dirty="0"/>
          </a:p>
        </p:txBody>
      </p:sp>
      <p:pic>
        <p:nvPicPr>
          <p:cNvPr id="17410" name="Picture 2" descr="File:Śnieżka z zachod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125" t="16250" r="20312" b="18749"/>
          <a:stretch>
            <a:fillRect/>
          </a:stretch>
        </p:blipFill>
        <p:spPr bwMode="auto">
          <a:xfrm>
            <a:off x="714348" y="1785926"/>
            <a:ext cx="5072098" cy="37147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14348" y="5286388"/>
            <a:ext cx="45720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:%</a:t>
            </a:r>
            <a:r>
              <a:rPr lang="cs-CZ" sz="800" dirty="0" err="1" smtClean="0"/>
              <a:t>C5</a:t>
            </a:r>
            <a:r>
              <a:rPr lang="cs-CZ" sz="800" dirty="0" smtClean="0"/>
              <a:t>%</a:t>
            </a:r>
            <a:r>
              <a:rPr lang="cs-CZ" sz="800" dirty="0" err="1" smtClean="0"/>
              <a:t>9Anie</a:t>
            </a:r>
            <a:r>
              <a:rPr lang="cs-CZ" sz="800" dirty="0" smtClean="0"/>
              <a:t>%</a:t>
            </a:r>
            <a:r>
              <a:rPr lang="cs-CZ" sz="800" dirty="0" err="1" smtClean="0"/>
              <a:t>C5</a:t>
            </a:r>
            <a:r>
              <a:rPr lang="cs-CZ" sz="800" dirty="0" smtClean="0"/>
              <a:t>%</a:t>
            </a:r>
            <a:r>
              <a:rPr lang="cs-CZ" sz="800" dirty="0" err="1" smtClean="0"/>
              <a:t>BCka</a:t>
            </a:r>
            <a:r>
              <a:rPr lang="cs-CZ" sz="800" dirty="0" smtClean="0"/>
              <a:t>_z_</a:t>
            </a:r>
            <a:r>
              <a:rPr lang="cs-CZ" sz="800" dirty="0" err="1" smtClean="0"/>
              <a:t>zachodu.jpg</a:t>
            </a:r>
            <a:endParaRPr lang="cs-CZ" sz="800" dirty="0"/>
          </a:p>
        </p:txBody>
      </p:sp>
      <p:pic>
        <p:nvPicPr>
          <p:cNvPr id="17412" name="Picture 4" descr="Sněžka is located in Czech Republic">
            <a:hlinkClick r:id="rId4" tooltip="Sněžka is located in Czech Republic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4357694"/>
            <a:ext cx="3071802" cy="186765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857884" y="600076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</a:t>
            </a:r>
            <a:r>
              <a:rPr lang="cs-CZ" sz="800" dirty="0" err="1" smtClean="0"/>
              <a:t>eo.wikipedia.org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Dosiero</a:t>
            </a:r>
            <a:r>
              <a:rPr lang="cs-CZ" sz="800" dirty="0" smtClean="0"/>
              <a:t>:</a:t>
            </a:r>
            <a:r>
              <a:rPr lang="cs-CZ" sz="800" dirty="0" err="1" smtClean="0"/>
              <a:t>Relief</a:t>
            </a:r>
            <a:r>
              <a:rPr lang="cs-CZ" sz="800" dirty="0" smtClean="0"/>
              <a:t>_Map_</a:t>
            </a:r>
            <a:r>
              <a:rPr lang="cs-CZ" sz="800" dirty="0" err="1" smtClean="0"/>
              <a:t>of</a:t>
            </a:r>
            <a:r>
              <a:rPr lang="cs-CZ" sz="800" dirty="0" smtClean="0"/>
              <a:t>_</a:t>
            </a:r>
            <a:r>
              <a:rPr lang="cs-CZ" sz="800" dirty="0" err="1" smtClean="0"/>
              <a:t>Czech</a:t>
            </a:r>
            <a:r>
              <a:rPr lang="cs-CZ" sz="800" dirty="0" smtClean="0"/>
              <a:t>_</a:t>
            </a:r>
            <a:r>
              <a:rPr lang="cs-CZ" sz="800" dirty="0" err="1" smtClean="0"/>
              <a:t>Republic.png</a:t>
            </a:r>
            <a:endParaRPr lang="cs-CZ" sz="800" dirty="0"/>
          </a:p>
        </p:txBody>
      </p:sp>
      <p:sp>
        <p:nvSpPr>
          <p:cNvPr id="9" name="6cípá hvězda 8"/>
          <p:cNvSpPr/>
          <p:nvPr/>
        </p:nvSpPr>
        <p:spPr>
          <a:xfrm>
            <a:off x="7643834" y="4643446"/>
            <a:ext cx="142876" cy="14287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714348" y="5143512"/>
            <a:ext cx="2857488" cy="230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9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9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Derbeth</a:t>
            </a: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9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9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Rivers</a:t>
            </a:r>
            <a:endParaRPr lang="cs-CZ" dirty="0"/>
          </a:p>
        </p:txBody>
      </p:sp>
      <p:pic>
        <p:nvPicPr>
          <p:cNvPr id="18434" name="Picture 2" descr="File:CzechRepCitiesTown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785926"/>
            <a:ext cx="7620000" cy="45148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85786" y="600076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err="1" smtClean="0"/>
              <a:t>Kelisi</a:t>
            </a:r>
            <a:r>
              <a:rPr lang="cs-CZ" sz="800" dirty="0" smtClean="0"/>
              <a:t>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CzechRepCitiesTowns.png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r>
              <a:rPr lang="cs-CZ" dirty="0" err="1" smtClean="0"/>
              <a:t>Lakes</a:t>
            </a:r>
            <a:endParaRPr lang="cs-CZ" dirty="0"/>
          </a:p>
        </p:txBody>
      </p:sp>
      <p:pic>
        <p:nvPicPr>
          <p:cNvPr id="19458" name="Picture 2" descr="http://mappery.com/maps/Czech-Republic-Castle-ma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428868"/>
            <a:ext cx="6943725" cy="401002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429256" y="607220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smtClean="0"/>
              <a:t>neznámý,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  </a:t>
            </a:r>
            <a:r>
              <a:rPr lang="cs-CZ" sz="800" dirty="0" err="1" smtClean="0"/>
              <a:t>CzechRepCitiesTowns.png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Towns</a:t>
            </a:r>
            <a:endParaRPr lang="cs-CZ" dirty="0"/>
          </a:p>
        </p:txBody>
      </p:sp>
      <p:pic>
        <p:nvPicPr>
          <p:cNvPr id="18434" name="Picture 2" descr="File:CzechRepCitiesTown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785926"/>
            <a:ext cx="7620000" cy="45148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85786" y="600076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err="1" smtClean="0"/>
              <a:t>Kelisi</a:t>
            </a:r>
            <a:r>
              <a:rPr lang="cs-CZ" sz="800" dirty="0" smtClean="0"/>
              <a:t>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CzechRepCitiesTowns.png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Regions</a:t>
            </a:r>
            <a:endParaRPr lang="cs-CZ" dirty="0"/>
          </a:p>
        </p:txBody>
      </p:sp>
      <p:pic>
        <p:nvPicPr>
          <p:cNvPr id="20482" name="Picture 2" descr="File:Czech Rep. - Bohemia, Moravia and Silesia III (en)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857364"/>
            <a:ext cx="7620000" cy="43243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smtClean="0"/>
              <a:t>neznámý,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Czech</a:t>
            </a:r>
            <a:r>
              <a:rPr lang="cs-CZ" sz="800" dirty="0" smtClean="0"/>
              <a:t>_</a:t>
            </a:r>
            <a:r>
              <a:rPr lang="cs-CZ" sz="800" dirty="0" err="1" smtClean="0"/>
              <a:t>Rep</a:t>
            </a:r>
            <a:r>
              <a:rPr lang="cs-CZ" sz="800" dirty="0" smtClean="0"/>
              <a:t>._-_Bohemia,_</a:t>
            </a:r>
            <a:r>
              <a:rPr lang="cs-CZ" sz="800" dirty="0" err="1" smtClean="0"/>
              <a:t>Moravia</a:t>
            </a:r>
            <a:r>
              <a:rPr lang="cs-CZ" sz="800" dirty="0" smtClean="0"/>
              <a:t>_</a:t>
            </a:r>
            <a:r>
              <a:rPr lang="cs-CZ" sz="800" dirty="0" err="1" smtClean="0"/>
              <a:t>and</a:t>
            </a:r>
            <a:r>
              <a:rPr lang="cs-CZ" sz="800" dirty="0" smtClean="0"/>
              <a:t>_</a:t>
            </a:r>
            <a:r>
              <a:rPr lang="cs-CZ" sz="800" dirty="0" err="1" smtClean="0"/>
              <a:t>Silesia</a:t>
            </a:r>
            <a:r>
              <a:rPr lang="cs-CZ" sz="800" dirty="0" smtClean="0"/>
              <a:t>_III_(</a:t>
            </a:r>
            <a:r>
              <a:rPr lang="cs-CZ" sz="800" dirty="0" err="1" smtClean="0"/>
              <a:t>en</a:t>
            </a:r>
            <a:r>
              <a:rPr lang="cs-CZ" sz="800" dirty="0" smtClean="0"/>
              <a:t>).</a:t>
            </a:r>
            <a:r>
              <a:rPr lang="cs-CZ" sz="800" dirty="0" err="1" smtClean="0"/>
              <a:t>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en-GB" dirty="0" smtClean="0"/>
              <a:t>Castles, chateaus, spas</a:t>
            </a:r>
            <a:endParaRPr lang="en-GB" dirty="0"/>
          </a:p>
        </p:txBody>
      </p:sp>
      <p:pic>
        <p:nvPicPr>
          <p:cNvPr id="19458" name="Picture 2" descr="http://mappery.com/maps/Czech-Republic-Castle-ma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357298"/>
            <a:ext cx="7872419" cy="531795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929322" y="635795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smtClean="0"/>
              <a:t>neznámý,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  </a:t>
            </a:r>
            <a:r>
              <a:rPr lang="cs-CZ" sz="800" dirty="0" err="1" smtClean="0"/>
              <a:t>CzechRepCitiesTowns.png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en-GB" dirty="0" smtClean="0"/>
              <a:t>Tourist attractions</a:t>
            </a:r>
            <a:endParaRPr lang="en-GB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500174"/>
            <a:ext cx="2112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Macocha </a:t>
            </a:r>
            <a:r>
              <a:rPr lang="cs-CZ" b="1" dirty="0" err="1" smtClean="0"/>
              <a:t>Abyss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1506" name="Picture 2" descr="File:Punkevní jeskyně2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035935"/>
            <a:ext cx="3214710" cy="482206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00034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Autor:</a:t>
            </a:r>
            <a:r>
              <a:rPr lang="cs-CZ" sz="800" b="1" dirty="0" smtClean="0"/>
              <a:t> </a:t>
            </a:r>
            <a:r>
              <a:rPr lang="cs-CZ" sz="800" dirty="0" err="1" smtClean="0"/>
              <a:t>Prazak</a:t>
            </a:r>
            <a:r>
              <a:rPr lang="cs-CZ" sz="800" dirty="0" smtClean="0"/>
              <a:t>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</a:t>
            </a:r>
          </a:p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Punkevn</a:t>
            </a:r>
            <a:r>
              <a:rPr lang="cs-CZ" sz="800" dirty="0" smtClean="0"/>
              <a:t>%</a:t>
            </a:r>
            <a:r>
              <a:rPr lang="cs-CZ" sz="800" dirty="0" err="1" smtClean="0"/>
              <a:t>C3</a:t>
            </a:r>
            <a:r>
              <a:rPr lang="cs-CZ" sz="800" dirty="0" smtClean="0"/>
              <a:t>%AD_</a:t>
            </a:r>
            <a:r>
              <a:rPr lang="cs-CZ" sz="800" dirty="0" err="1" smtClean="0"/>
              <a:t>jeskyn</a:t>
            </a:r>
            <a:r>
              <a:rPr lang="cs-CZ" sz="800" dirty="0" smtClean="0"/>
              <a:t>%</a:t>
            </a:r>
            <a:r>
              <a:rPr lang="cs-CZ" sz="800" dirty="0" err="1" smtClean="0"/>
              <a:t>C4</a:t>
            </a:r>
            <a:r>
              <a:rPr lang="cs-CZ" sz="800" dirty="0" smtClean="0"/>
              <a:t>%</a:t>
            </a:r>
            <a:r>
              <a:rPr lang="cs-CZ" sz="800" dirty="0" err="1" smtClean="0"/>
              <a:t>9B26.jpg</a:t>
            </a:r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150017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Bohemian </a:t>
            </a:r>
            <a:r>
              <a:rPr lang="cs-CZ" b="1" dirty="0" err="1" smtClean="0"/>
              <a:t>Paradise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1508" name="Picture 4" descr="File:Ceskyraj hrubaskal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5313" r="6249" b="29999"/>
          <a:stretch>
            <a:fillRect/>
          </a:stretch>
        </p:blipFill>
        <p:spPr bwMode="auto">
          <a:xfrm>
            <a:off x="3929026" y="2214554"/>
            <a:ext cx="5214974" cy="400052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929058" y="600076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</a:t>
            </a:r>
            <a:r>
              <a:rPr lang="cs-CZ" sz="800" dirty="0" err="1" smtClean="0"/>
              <a:t>Ceskyraj</a:t>
            </a:r>
            <a:r>
              <a:rPr lang="cs-CZ" sz="800" dirty="0" smtClean="0"/>
              <a:t>_</a:t>
            </a:r>
            <a:r>
              <a:rPr lang="cs-CZ" sz="800" dirty="0" err="1" smtClean="0"/>
              <a:t>hrubaskala.JPG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14 </a:t>
            </a:r>
            <a:r>
              <a:rPr lang="cs-CZ" sz="1800" dirty="0" smtClean="0"/>
              <a:t>dostupný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324</Words>
  <Application>Microsoft Office PowerPoint</Application>
  <PresentationFormat>Předvádění na obrazovce (4:3)</PresentationFormat>
  <Paragraphs>79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     Číslo projektu: CZ.1.07/1.5.00/34.0744  Šablona: EU peníze školám SŠ / šablona III/2   Číslo DUMU: 121.ANJ.34   Název materiálu: Over the map of The Czech Republic    Autor: Mgr. Tomáš Bojanovský  Předmět: Anglický jazyk  Formát: Prezentace Microsoft Powerpoint    Velikost: 2.71 MB  Stupeň a typ vzdělávání: SŠ – odborné vzdělávání  Licence k obrazovému materiálu: CC-BY-SA, Public Domain   Datum vytvoření  : 10.11.2012  Klíčová slova: Angličtina, obrázek, Česká Republika  Anotace : Výstup slouží k výkladu problematiky reálií České Republiky. Vhodné pro maturitní otázky v profilové školní části ústní zkoušky.       </vt:lpstr>
      <vt:lpstr> Over the map of  The Czech Republic 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Všechny uveřejněné odkazy dostupné pod licencí Creative Commons (autoři uvedeni pod obrázky).  Obrázek str. 14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Bojanovsky</cp:lastModifiedBy>
  <cp:revision>33</cp:revision>
  <dcterms:created xsi:type="dcterms:W3CDTF">2012-09-16T07:22:14Z</dcterms:created>
  <dcterms:modified xsi:type="dcterms:W3CDTF">2012-12-10T11:45:02Z</dcterms:modified>
</cp:coreProperties>
</file>