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9" r:id="rId2"/>
    <p:sldId id="268" r:id="rId3"/>
    <p:sldId id="256" r:id="rId4"/>
    <p:sldId id="257" r:id="rId5"/>
    <p:sldId id="266" r:id="rId6"/>
    <p:sldId id="259" r:id="rId7"/>
    <p:sldId id="260" r:id="rId8"/>
    <p:sldId id="265" r:id="rId9"/>
    <p:sldId id="264" r:id="rId10"/>
    <p:sldId id="263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DBE4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DEC63C-1606-4CF4-B6BB-0CED388F0529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3E5982-E75D-4B00-9A67-42D5B139BC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20752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BE4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1/19/Vhavel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hyperlink" Target="//upload.wikimedia.org/wikipedia/commons/a/a7/Vaclav_Klaus_headshot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//upload.wikimedia.org/wikipedia/commons/2/23/Czech_Rep._-_Bohemia,_Moravia_and_Silesia_III_(en).pn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1/16/Charles_IV-John_Ocko_votive_picture-fragment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a/ad/Skroup-Anthem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4/4f/M%C3%A1chovo_jezero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hyperlink" Target="//upload.wikimedia.org/wikipedia/commons/8/86/Karlstejn.jp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smtClean="0"/>
              <a:t>VY_32_INOVACE</a:t>
            </a:r>
            <a:r>
              <a:rPr lang="cs-CZ"/>
              <a:t>_ 122.ANJ.34 </a:t>
            </a:r>
            <a:endParaRPr lang="cs-CZ" smtClean="0"/>
          </a:p>
          <a:p>
            <a:pPr algn="ctr">
              <a:spcBef>
                <a:spcPts val="300"/>
              </a:spcBef>
            </a:pPr>
            <a:r>
              <a:rPr lang="cs-CZ" b="1" smtClean="0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Czech Republic -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general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information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848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projektu: CZ.1.07/1.5.00/34.0744 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 Šablona: EU peníze školám SŠ / šablona III/2 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DUMU: 122.ANJ.34 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Název materiálu: </a:t>
            </a:r>
            <a:r>
              <a:rPr lang="cs-CZ" sz="1200" b="1" dirty="0" err="1" smtClean="0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sz="12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1200" b="1" dirty="0" err="1" smtClean="0">
                <a:solidFill>
                  <a:schemeClr val="tx2">
                    <a:lumMod val="50000"/>
                  </a:schemeClr>
                </a:solidFill>
              </a:rPr>
              <a:t>Czech</a:t>
            </a:r>
            <a:r>
              <a:rPr lang="cs-CZ" sz="12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1200" b="1" dirty="0" err="1" smtClean="0">
                <a:solidFill>
                  <a:schemeClr val="tx2">
                    <a:lumMod val="50000"/>
                  </a:schemeClr>
                </a:solidFill>
              </a:rPr>
              <a:t>Republic</a:t>
            </a:r>
            <a:r>
              <a:rPr lang="cs-CZ" sz="1200" b="1" dirty="0" smtClean="0">
                <a:solidFill>
                  <a:schemeClr val="tx2">
                    <a:lumMod val="50000"/>
                  </a:schemeClr>
                </a:solidFill>
              </a:rPr>
              <a:t> - </a:t>
            </a:r>
            <a:r>
              <a:rPr lang="cs-CZ" sz="1200" b="1" dirty="0" err="1" smtClean="0">
                <a:solidFill>
                  <a:schemeClr val="tx2">
                    <a:lumMod val="50000"/>
                  </a:schemeClr>
                </a:solidFill>
              </a:rPr>
              <a:t>general</a:t>
            </a:r>
            <a:r>
              <a:rPr lang="cs-CZ" sz="12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1200" b="1" dirty="0" err="1" smtClean="0">
                <a:solidFill>
                  <a:schemeClr val="tx2">
                    <a:lumMod val="50000"/>
                  </a:schemeClr>
                </a:solidFill>
              </a:rPr>
              <a:t>information</a:t>
            </a:r>
            <a:r>
              <a:rPr lang="cs-CZ" sz="12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Autor: Mgr. Tomáš Bojanovský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Předmět: Anglický jazyk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Formát: Prezentace Microsoft </a:t>
            </a:r>
            <a:r>
              <a:rPr lang="cs-CZ" sz="1200" dirty="0" err="1" smtClean="0"/>
              <a:t>Powerpoint</a:t>
            </a:r>
            <a:r>
              <a:rPr lang="cs-CZ" sz="1200" dirty="0" smtClean="0"/>
              <a:t>  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Velikost</a:t>
            </a:r>
            <a:r>
              <a:rPr lang="cs-CZ" sz="1200" smtClean="0"/>
              <a:t>: 711 </a:t>
            </a:r>
            <a:r>
              <a:rPr lang="cs-CZ" sz="1200" dirty="0" smtClean="0"/>
              <a:t>kB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Stupeň a typ vzdělávání: SŠ – odborné vzdělávání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Licence k obrazovému materiálu: CC-BY-SA, Public </a:t>
            </a:r>
            <a:r>
              <a:rPr lang="cs-CZ" sz="1200" dirty="0" err="1" smtClean="0"/>
              <a:t>Domain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 Datum vytvoření  : 11.11.2012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Klíčová slova: Angličtina, obrázek, Česká Republika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Anotace : Výstup slouží k výkladu problematiky reálií České Republiky. Vhodné pro maturitní otázky v profilové školní části ústní zkoušky. 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endParaRPr lang="cs-CZ" sz="1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0" y="6500834"/>
            <a:ext cx="6400800" cy="109550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071546"/>
            <a:ext cx="7772400" cy="157163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Czech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Republic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general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information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 descr="vlajka_c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00364" y="3214686"/>
            <a:ext cx="3112656" cy="242095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Czech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Republic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Political </a:t>
            </a:r>
            <a:r>
              <a:rPr lang="en-GB" dirty="0" err="1" smtClean="0"/>
              <a:t>syst</a:t>
            </a:r>
            <a:r>
              <a:rPr lang="cs-CZ" dirty="0" smtClean="0"/>
              <a:t>e</a:t>
            </a:r>
            <a:r>
              <a:rPr lang="en-GB" dirty="0" smtClean="0"/>
              <a:t>m</a:t>
            </a:r>
            <a:endParaRPr lang="cs-CZ" dirty="0" smtClean="0"/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President</a:t>
            </a:r>
            <a:endParaRPr lang="cs-CZ" dirty="0" smtClean="0"/>
          </a:p>
          <a:p>
            <a:endParaRPr lang="cs-CZ" dirty="0" smtClean="0"/>
          </a:p>
          <a:p>
            <a:endParaRPr lang="en-GB" dirty="0" smtClean="0"/>
          </a:p>
          <a:p>
            <a:r>
              <a:rPr lang="en-GB" dirty="0" smtClean="0"/>
              <a:t>Executive power – government – Prime minister</a:t>
            </a:r>
          </a:p>
          <a:p>
            <a:r>
              <a:rPr lang="en-GB" dirty="0" smtClean="0"/>
              <a:t>Legislative power – parliament, senate</a:t>
            </a:r>
            <a:endParaRPr lang="en-GB" dirty="0"/>
          </a:p>
        </p:txBody>
      </p:sp>
      <p:pic>
        <p:nvPicPr>
          <p:cNvPr id="1028" name="Picture 4" descr="File:Vhavel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15140" y="1285860"/>
            <a:ext cx="1534903" cy="2143140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6643702" y="3143248"/>
            <a:ext cx="2500298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Autor:</a:t>
            </a:r>
            <a:r>
              <a:rPr lang="cs-CZ" sz="400" b="1" dirty="0" smtClean="0"/>
              <a:t> </a:t>
            </a:r>
            <a:r>
              <a:rPr lang="cs-CZ" sz="400" dirty="0" err="1" smtClean="0"/>
              <a:t>Bodajosef</a:t>
            </a:r>
            <a:r>
              <a:rPr lang="cs-CZ" sz="400" dirty="0" smtClean="0"/>
              <a:t>, licence </a:t>
            </a:r>
            <a:r>
              <a:rPr lang="cs-CZ" sz="400" dirty="0" err="1" smtClean="0"/>
              <a:t>Creative</a:t>
            </a:r>
            <a:r>
              <a:rPr lang="cs-CZ" sz="400" dirty="0" smtClean="0"/>
              <a:t> </a:t>
            </a:r>
            <a:r>
              <a:rPr lang="cs-CZ" sz="400" dirty="0" err="1" smtClean="0"/>
              <a:t>Commons</a:t>
            </a:r>
            <a:r>
              <a:rPr lang="cs-CZ" sz="400" dirty="0" smtClean="0"/>
              <a:t>, BY-SA</a:t>
            </a:r>
          </a:p>
          <a:p>
            <a:r>
              <a:rPr lang="cs-CZ" sz="400" dirty="0" smtClean="0"/>
              <a:t>http://</a:t>
            </a:r>
            <a:r>
              <a:rPr lang="cs-CZ" sz="400" dirty="0" err="1" smtClean="0"/>
              <a:t>en.wikipedia.org</a:t>
            </a:r>
            <a:r>
              <a:rPr lang="cs-CZ" sz="400" dirty="0" smtClean="0"/>
              <a:t>/</a:t>
            </a:r>
            <a:r>
              <a:rPr lang="cs-CZ" sz="400" dirty="0" err="1" smtClean="0"/>
              <a:t>wiki</a:t>
            </a:r>
            <a:r>
              <a:rPr lang="cs-CZ" sz="400" dirty="0" smtClean="0"/>
              <a:t>/</a:t>
            </a:r>
            <a:r>
              <a:rPr lang="cs-CZ" sz="400" dirty="0" err="1" smtClean="0"/>
              <a:t>File</a:t>
            </a:r>
            <a:r>
              <a:rPr lang="cs-CZ" sz="400" dirty="0" smtClean="0"/>
              <a:t>:</a:t>
            </a:r>
            <a:r>
              <a:rPr lang="cs-CZ" sz="400" dirty="0" err="1" smtClean="0"/>
              <a:t>Vhavel.jpg</a:t>
            </a:r>
            <a:endParaRPr lang="cs-CZ" sz="400" dirty="0"/>
          </a:p>
        </p:txBody>
      </p:sp>
      <p:pic>
        <p:nvPicPr>
          <p:cNvPr id="1030" name="Picture 6" descr="File:Vaclav Klaus headshot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1285860"/>
            <a:ext cx="1428760" cy="2113154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4572000" y="3143248"/>
            <a:ext cx="2214578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Autor:</a:t>
            </a:r>
            <a:r>
              <a:rPr lang="cs-CZ" sz="400" b="1" dirty="0" smtClean="0"/>
              <a:t> </a:t>
            </a:r>
            <a:r>
              <a:rPr lang="cs-CZ" sz="400" dirty="0" err="1" smtClean="0"/>
              <a:t>Che</a:t>
            </a:r>
            <a:r>
              <a:rPr lang="cs-CZ" sz="400" dirty="0" smtClean="0"/>
              <a:t>, licence </a:t>
            </a:r>
            <a:r>
              <a:rPr lang="cs-CZ" sz="400" dirty="0" err="1" smtClean="0"/>
              <a:t>Creative</a:t>
            </a:r>
            <a:r>
              <a:rPr lang="cs-CZ" sz="400" dirty="0" smtClean="0"/>
              <a:t> </a:t>
            </a:r>
            <a:r>
              <a:rPr lang="cs-CZ" sz="400" dirty="0" err="1" smtClean="0"/>
              <a:t>Commons</a:t>
            </a:r>
            <a:r>
              <a:rPr lang="cs-CZ" sz="400" dirty="0" smtClean="0"/>
              <a:t>, BY-SA</a:t>
            </a:r>
          </a:p>
          <a:p>
            <a:r>
              <a:rPr lang="cs-CZ" sz="400" dirty="0" smtClean="0"/>
              <a:t>http://</a:t>
            </a:r>
            <a:r>
              <a:rPr lang="cs-CZ" sz="400" dirty="0" err="1" smtClean="0"/>
              <a:t>en.wikipedia.org</a:t>
            </a:r>
            <a:r>
              <a:rPr lang="cs-CZ" sz="400" dirty="0" smtClean="0"/>
              <a:t>/</a:t>
            </a:r>
            <a:r>
              <a:rPr lang="cs-CZ" sz="400" dirty="0" err="1" smtClean="0"/>
              <a:t>wiki</a:t>
            </a:r>
            <a:r>
              <a:rPr lang="cs-CZ" sz="400" dirty="0" smtClean="0"/>
              <a:t>/</a:t>
            </a:r>
            <a:r>
              <a:rPr lang="cs-CZ" sz="400" dirty="0" err="1" smtClean="0"/>
              <a:t>File</a:t>
            </a:r>
            <a:r>
              <a:rPr lang="cs-CZ" sz="400" dirty="0" smtClean="0"/>
              <a:t>:</a:t>
            </a:r>
            <a:r>
              <a:rPr lang="cs-CZ" sz="400" dirty="0" err="1" smtClean="0"/>
              <a:t>Vaclav</a:t>
            </a:r>
            <a:r>
              <a:rPr lang="cs-CZ" sz="400" dirty="0" smtClean="0"/>
              <a:t>_Klaus_</a:t>
            </a:r>
            <a:r>
              <a:rPr lang="cs-CZ" sz="400" dirty="0" err="1" smtClean="0"/>
              <a:t>headshot.jpg</a:t>
            </a:r>
            <a:endParaRPr lang="cs-CZ" sz="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Czech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Republic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340369"/>
          </a:xfrm>
        </p:spPr>
        <p:txBody>
          <a:bodyPr/>
          <a:lstStyle/>
          <a:p>
            <a:r>
              <a:rPr lang="cs-CZ" dirty="0" err="1" smtClean="0"/>
              <a:t>Regions</a:t>
            </a:r>
            <a:endParaRPr lang="cs-CZ" dirty="0"/>
          </a:p>
        </p:txBody>
      </p:sp>
      <p:pic>
        <p:nvPicPr>
          <p:cNvPr id="20482" name="Picture 2" descr="File:Czech Rep. - Bohemia, Moravia and Silesia III (en)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1857364"/>
            <a:ext cx="7620000" cy="4324351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0" y="664255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Autor:</a:t>
            </a:r>
            <a:r>
              <a:rPr lang="cs-CZ" sz="400" b="1" dirty="0" smtClean="0"/>
              <a:t> </a:t>
            </a:r>
            <a:r>
              <a:rPr lang="cs-CZ" sz="400" dirty="0" smtClean="0"/>
              <a:t>neznámý, licence </a:t>
            </a:r>
            <a:r>
              <a:rPr lang="cs-CZ" sz="400" dirty="0" err="1" smtClean="0"/>
              <a:t>Creative</a:t>
            </a:r>
            <a:r>
              <a:rPr lang="cs-CZ" sz="400" dirty="0" smtClean="0"/>
              <a:t> </a:t>
            </a:r>
            <a:r>
              <a:rPr lang="cs-CZ" sz="400" dirty="0" err="1" smtClean="0"/>
              <a:t>Commons</a:t>
            </a:r>
            <a:r>
              <a:rPr lang="cs-CZ" sz="400" dirty="0" smtClean="0"/>
              <a:t>, BY-SA</a:t>
            </a:r>
          </a:p>
          <a:p>
            <a:r>
              <a:rPr lang="cs-CZ" sz="400" dirty="0" smtClean="0"/>
              <a:t>http://</a:t>
            </a:r>
            <a:r>
              <a:rPr lang="cs-CZ" sz="400" dirty="0" err="1" smtClean="0"/>
              <a:t>en.wikipedia.org</a:t>
            </a:r>
            <a:r>
              <a:rPr lang="cs-CZ" sz="400" dirty="0" smtClean="0"/>
              <a:t>/</a:t>
            </a:r>
            <a:r>
              <a:rPr lang="cs-CZ" sz="400" dirty="0" err="1" smtClean="0"/>
              <a:t>wiki</a:t>
            </a:r>
            <a:r>
              <a:rPr lang="cs-CZ" sz="400" dirty="0" smtClean="0"/>
              <a:t>/</a:t>
            </a:r>
            <a:r>
              <a:rPr lang="cs-CZ" sz="400" dirty="0" err="1" smtClean="0"/>
              <a:t>File</a:t>
            </a:r>
            <a:r>
              <a:rPr lang="cs-CZ" sz="400" dirty="0" smtClean="0"/>
              <a:t>:</a:t>
            </a:r>
            <a:r>
              <a:rPr lang="cs-CZ" sz="400" dirty="0" err="1" smtClean="0"/>
              <a:t>Czech</a:t>
            </a:r>
            <a:r>
              <a:rPr lang="cs-CZ" sz="400" dirty="0" smtClean="0"/>
              <a:t>_</a:t>
            </a:r>
            <a:r>
              <a:rPr lang="cs-CZ" sz="400" dirty="0" err="1" smtClean="0"/>
              <a:t>Rep</a:t>
            </a:r>
            <a:r>
              <a:rPr lang="cs-CZ" sz="400" dirty="0" smtClean="0"/>
              <a:t>._-_Bohemia,_</a:t>
            </a:r>
            <a:r>
              <a:rPr lang="cs-CZ" sz="400" dirty="0" err="1" smtClean="0"/>
              <a:t>Moravia</a:t>
            </a:r>
            <a:r>
              <a:rPr lang="cs-CZ" sz="400" dirty="0" smtClean="0"/>
              <a:t>_</a:t>
            </a:r>
            <a:r>
              <a:rPr lang="cs-CZ" sz="400" dirty="0" err="1" smtClean="0"/>
              <a:t>and</a:t>
            </a:r>
            <a:r>
              <a:rPr lang="cs-CZ" sz="400" dirty="0" smtClean="0"/>
              <a:t>_</a:t>
            </a:r>
            <a:r>
              <a:rPr lang="cs-CZ" sz="400" dirty="0" err="1" smtClean="0"/>
              <a:t>Silesia</a:t>
            </a:r>
            <a:r>
              <a:rPr lang="cs-CZ" sz="400" dirty="0" smtClean="0"/>
              <a:t>_III_(</a:t>
            </a:r>
            <a:r>
              <a:rPr lang="cs-CZ" sz="400" dirty="0" err="1" smtClean="0"/>
              <a:t>en</a:t>
            </a:r>
            <a:r>
              <a:rPr lang="cs-CZ" sz="400" dirty="0" smtClean="0"/>
              <a:t>).</a:t>
            </a:r>
            <a:r>
              <a:rPr lang="cs-CZ" sz="400" dirty="0" err="1" smtClean="0"/>
              <a:t>png</a:t>
            </a:r>
            <a:endParaRPr lang="cs-CZ" sz="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Czech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Republic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b="1" dirty="0" err="1" smtClean="0"/>
              <a:t>History</a:t>
            </a:r>
            <a:endParaRPr lang="cs-CZ" b="1" dirty="0" smtClean="0"/>
          </a:p>
          <a:p>
            <a:r>
              <a:rPr lang="en-US" dirty="0" smtClean="0"/>
              <a:t>The Bohemian or Czech state </a:t>
            </a:r>
            <a:r>
              <a:rPr lang="cs-CZ" dirty="0" err="1" smtClean="0"/>
              <a:t>started</a:t>
            </a:r>
            <a:r>
              <a:rPr lang="cs-CZ" dirty="0" smtClean="0"/>
              <a:t> </a:t>
            </a:r>
            <a:r>
              <a:rPr lang="en-US" dirty="0" smtClean="0"/>
              <a:t>in the late 9th century</a:t>
            </a:r>
            <a:r>
              <a:rPr lang="cs-CZ" dirty="0" smtClean="0"/>
              <a:t> </a:t>
            </a:r>
            <a:r>
              <a:rPr lang="en-US" dirty="0" smtClean="0"/>
              <a:t>by the </a:t>
            </a:r>
            <a:r>
              <a:rPr lang="cs-CZ" dirty="0" err="1" smtClean="0"/>
              <a:t>Přemyslid</a:t>
            </a:r>
            <a:r>
              <a:rPr lang="cs-CZ" dirty="0" smtClean="0"/>
              <a:t> dynasty</a:t>
            </a:r>
          </a:p>
          <a:p>
            <a:r>
              <a:rPr lang="en-GB" dirty="0" smtClean="0"/>
              <a:t>Charles the 4th - 14 </a:t>
            </a:r>
            <a:r>
              <a:rPr lang="en-GB" dirty="0" err="1" smtClean="0"/>
              <a:t>th</a:t>
            </a:r>
            <a:r>
              <a:rPr lang="en-GB" dirty="0" smtClean="0"/>
              <a:t> century  </a:t>
            </a:r>
          </a:p>
          <a:p>
            <a:r>
              <a:rPr lang="en-GB" dirty="0" smtClean="0"/>
              <a:t>Austrian-Hungarian Empire 1620 - 1918  </a:t>
            </a:r>
          </a:p>
          <a:p>
            <a:r>
              <a:rPr lang="en-GB" dirty="0" smtClean="0"/>
              <a:t>Czechoslovakia 1918</a:t>
            </a:r>
          </a:p>
          <a:p>
            <a:r>
              <a:rPr lang="en-GB" dirty="0" smtClean="0"/>
              <a:t>Second world war 1939 – 1945</a:t>
            </a:r>
          </a:p>
          <a:p>
            <a:r>
              <a:rPr lang="en-GB" dirty="0" smtClean="0"/>
              <a:t>Prague summer 1968</a:t>
            </a:r>
          </a:p>
          <a:p>
            <a:r>
              <a:rPr lang="en-GB" dirty="0" smtClean="0"/>
              <a:t>Velvet revolution 1989</a:t>
            </a:r>
          </a:p>
          <a:p>
            <a:r>
              <a:rPr lang="en-GB" dirty="0" smtClean="0"/>
              <a:t>Czech Republic 1993</a:t>
            </a:r>
          </a:p>
          <a:p>
            <a:r>
              <a:rPr lang="en-GB" dirty="0" smtClean="0"/>
              <a:t>Member or European Union 2004</a:t>
            </a:r>
          </a:p>
          <a:p>
            <a:endParaRPr lang="en-GB" dirty="0"/>
          </a:p>
        </p:txBody>
      </p:sp>
      <p:pic>
        <p:nvPicPr>
          <p:cNvPr id="9218" name="Picture 2" descr="File:Charles IV-John Ocko votive picture-fragmen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00826" y="3643314"/>
            <a:ext cx="1928826" cy="2817968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6429388" y="6143644"/>
            <a:ext cx="457200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http://</a:t>
            </a:r>
            <a:r>
              <a:rPr lang="cs-CZ" sz="800" dirty="0" err="1" smtClean="0"/>
              <a:t>en.wikipedia.org</a:t>
            </a:r>
            <a:r>
              <a:rPr lang="cs-CZ" sz="800" dirty="0" smtClean="0"/>
              <a:t>/</a:t>
            </a:r>
            <a:r>
              <a:rPr lang="cs-CZ" sz="800" dirty="0" err="1" smtClean="0"/>
              <a:t>wiki</a:t>
            </a:r>
            <a:r>
              <a:rPr lang="cs-CZ" sz="800" dirty="0" smtClean="0"/>
              <a:t>/</a:t>
            </a:r>
            <a:r>
              <a:rPr lang="cs-CZ" sz="800" dirty="0" err="1" smtClean="0"/>
              <a:t>File</a:t>
            </a:r>
            <a:r>
              <a:rPr lang="cs-CZ" sz="800" dirty="0" smtClean="0"/>
              <a:t>:Charles</a:t>
            </a:r>
          </a:p>
          <a:p>
            <a:r>
              <a:rPr lang="cs-CZ" sz="800" dirty="0" smtClean="0"/>
              <a:t>_</a:t>
            </a:r>
            <a:r>
              <a:rPr lang="cs-CZ" sz="800" dirty="0" err="1" smtClean="0"/>
              <a:t>IV</a:t>
            </a:r>
            <a:r>
              <a:rPr lang="cs-CZ" sz="800" dirty="0" smtClean="0"/>
              <a:t>-John_</a:t>
            </a:r>
            <a:r>
              <a:rPr lang="cs-CZ" sz="800" dirty="0" err="1" smtClean="0"/>
              <a:t>Ocko</a:t>
            </a:r>
            <a:r>
              <a:rPr lang="cs-CZ" sz="800" dirty="0" smtClean="0"/>
              <a:t>_</a:t>
            </a:r>
            <a:r>
              <a:rPr lang="cs-CZ" sz="800" dirty="0" err="1" smtClean="0"/>
              <a:t>votive</a:t>
            </a:r>
            <a:r>
              <a:rPr lang="cs-CZ" sz="800" dirty="0" smtClean="0"/>
              <a:t>_</a:t>
            </a:r>
            <a:r>
              <a:rPr lang="cs-CZ" sz="800" dirty="0" err="1" smtClean="0"/>
              <a:t>picture</a:t>
            </a:r>
            <a:r>
              <a:rPr lang="cs-CZ" sz="800" dirty="0" smtClean="0"/>
              <a:t>-fragment.</a:t>
            </a:r>
            <a:r>
              <a:rPr lang="cs-CZ" sz="800" dirty="0" err="1" smtClean="0"/>
              <a:t>jpg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Czech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Republic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r>
              <a:rPr lang="cs-CZ" dirty="0" smtClean="0"/>
              <a:t>flag</a:t>
            </a:r>
            <a:endParaRPr lang="en-GB" dirty="0"/>
          </a:p>
        </p:txBody>
      </p:sp>
      <p:pic>
        <p:nvPicPr>
          <p:cNvPr id="4" name="Obrázek 3" descr="vlajka_c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85984" y="2428868"/>
            <a:ext cx="4122994" cy="32067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Czech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Republic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r>
              <a:rPr lang="cs-CZ" dirty="0" err="1" smtClean="0"/>
              <a:t>currency</a:t>
            </a:r>
            <a:r>
              <a:rPr lang="cs-CZ" dirty="0" smtClean="0"/>
              <a:t> – </a:t>
            </a:r>
            <a:r>
              <a:rPr lang="cs-CZ" dirty="0" err="1" smtClean="0"/>
              <a:t>Czech</a:t>
            </a:r>
            <a:r>
              <a:rPr lang="cs-CZ" dirty="0" smtClean="0"/>
              <a:t> </a:t>
            </a:r>
            <a:r>
              <a:rPr lang="cs-CZ" dirty="0" err="1" smtClean="0"/>
              <a:t>Crown</a:t>
            </a:r>
            <a:endParaRPr lang="en-GB" dirty="0"/>
          </a:p>
        </p:txBody>
      </p:sp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2643182"/>
            <a:ext cx="7247162" cy="24336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Czech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Republic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Anthem</a:t>
            </a:r>
          </a:p>
          <a:p>
            <a:r>
              <a:rPr lang="cs-CZ" b="1" dirty="0" smtClean="0"/>
              <a:t>Kde domov můj?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piece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music </a:t>
            </a:r>
            <a:r>
              <a:rPr lang="cs-CZ" dirty="0" err="1" smtClean="0"/>
              <a:t>written</a:t>
            </a:r>
            <a:r>
              <a:rPr lang="cs-CZ" dirty="0" smtClean="0"/>
              <a:t> by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composer</a:t>
            </a:r>
            <a:r>
              <a:rPr lang="cs-CZ" dirty="0" smtClean="0"/>
              <a:t> František </a:t>
            </a:r>
            <a:r>
              <a:rPr lang="cs-CZ" dirty="0" err="1" smtClean="0"/>
              <a:t>Škroup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playwright</a:t>
            </a:r>
            <a:r>
              <a:rPr lang="cs-CZ" dirty="0" smtClean="0"/>
              <a:t> Josef Kajetán Tyl.</a:t>
            </a:r>
          </a:p>
          <a:p>
            <a:endParaRPr lang="en-GB" dirty="0"/>
          </a:p>
        </p:txBody>
      </p:sp>
      <p:pic>
        <p:nvPicPr>
          <p:cNvPr id="4098" name="Picture 2" descr="File:Skroup-Anthe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00232" y="3429000"/>
            <a:ext cx="5000625" cy="3152775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000232" y="6429396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</a:t>
            </a:r>
            <a:r>
              <a:rPr lang="cs-CZ" sz="400" dirty="0" err="1" smtClean="0"/>
              <a:t>en.wikipedia.org</a:t>
            </a:r>
            <a:r>
              <a:rPr lang="cs-CZ" sz="400" dirty="0" smtClean="0"/>
              <a:t>/</a:t>
            </a:r>
            <a:r>
              <a:rPr lang="cs-CZ" sz="400" dirty="0" err="1" smtClean="0"/>
              <a:t>wiki</a:t>
            </a:r>
            <a:r>
              <a:rPr lang="cs-CZ" sz="400" dirty="0" smtClean="0"/>
              <a:t>/</a:t>
            </a:r>
            <a:r>
              <a:rPr lang="cs-CZ" sz="400" dirty="0" err="1" smtClean="0"/>
              <a:t>File</a:t>
            </a:r>
            <a:r>
              <a:rPr lang="cs-CZ" sz="400" dirty="0" smtClean="0"/>
              <a:t>:</a:t>
            </a:r>
            <a:r>
              <a:rPr lang="cs-CZ" sz="400" dirty="0" err="1" smtClean="0"/>
              <a:t>Skroup</a:t>
            </a:r>
            <a:r>
              <a:rPr lang="cs-CZ" sz="400" dirty="0" smtClean="0"/>
              <a:t>-Anthem.</a:t>
            </a:r>
            <a:r>
              <a:rPr lang="cs-CZ" sz="400" dirty="0" err="1" smtClean="0"/>
              <a:t>jpg</a:t>
            </a:r>
            <a:endParaRPr lang="cs-CZ" sz="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Czech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Republic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favourite</a:t>
            </a:r>
            <a:r>
              <a:rPr lang="cs-CZ" dirty="0" smtClean="0"/>
              <a:t> </a:t>
            </a:r>
            <a:r>
              <a:rPr lang="cs-CZ" dirty="0" err="1" smtClean="0"/>
              <a:t>places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CR</a:t>
            </a:r>
            <a:endParaRPr lang="en-GB" dirty="0"/>
          </a:p>
        </p:txBody>
      </p:sp>
      <p:pic>
        <p:nvPicPr>
          <p:cNvPr id="5122" name="Picture 2" descr="File:Máchovo jezer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3643314"/>
            <a:ext cx="3143272" cy="235745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285852" y="2928934"/>
            <a:ext cx="14367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Mácha´s </a:t>
            </a:r>
            <a:r>
              <a:rPr lang="cs-CZ" b="1" dirty="0" err="1" smtClean="0"/>
              <a:t>lake</a:t>
            </a:r>
            <a:endParaRPr lang="cs-CZ" b="1" dirty="0"/>
          </a:p>
        </p:txBody>
      </p:sp>
      <p:pic>
        <p:nvPicPr>
          <p:cNvPr id="5124" name="Picture 4" descr="File:Karlstejn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29124" y="2214554"/>
            <a:ext cx="3714776" cy="278608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357818" y="5357826"/>
            <a:ext cx="16533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Castle</a:t>
            </a:r>
            <a:r>
              <a:rPr lang="cs-CZ" b="1" dirty="0" smtClean="0"/>
              <a:t> Karlštejn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4429124" y="4786322"/>
            <a:ext cx="1244251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" dirty="0" smtClean="0"/>
              <a:t>Autor:</a:t>
            </a:r>
            <a:r>
              <a:rPr lang="cs-CZ" sz="400" b="1" dirty="0" smtClean="0"/>
              <a:t> </a:t>
            </a:r>
            <a:r>
              <a:rPr lang="cs-CZ" sz="400" dirty="0" smtClean="0"/>
              <a:t>neznámý, licence </a:t>
            </a:r>
            <a:r>
              <a:rPr lang="cs-CZ" sz="400" dirty="0" err="1" smtClean="0"/>
              <a:t>Creative</a:t>
            </a:r>
            <a:r>
              <a:rPr lang="cs-CZ" sz="400" dirty="0" smtClean="0"/>
              <a:t> </a:t>
            </a:r>
            <a:r>
              <a:rPr lang="cs-CZ" sz="400" dirty="0" err="1" smtClean="0"/>
              <a:t>Commons</a:t>
            </a:r>
            <a:r>
              <a:rPr lang="cs-CZ" sz="400" dirty="0" smtClean="0"/>
              <a:t>, BY-SA</a:t>
            </a:r>
          </a:p>
          <a:p>
            <a:r>
              <a:rPr lang="cs-CZ" sz="400" dirty="0" smtClean="0"/>
              <a:t>http://</a:t>
            </a:r>
            <a:r>
              <a:rPr lang="cs-CZ" sz="400" dirty="0" err="1" smtClean="0"/>
              <a:t>en.wikipedia.org</a:t>
            </a:r>
            <a:r>
              <a:rPr lang="cs-CZ" sz="400" dirty="0" smtClean="0"/>
              <a:t>/</a:t>
            </a:r>
            <a:r>
              <a:rPr lang="cs-CZ" sz="400" dirty="0" err="1" smtClean="0"/>
              <a:t>wiki</a:t>
            </a:r>
            <a:r>
              <a:rPr lang="cs-CZ" sz="400" dirty="0" smtClean="0"/>
              <a:t>/</a:t>
            </a:r>
            <a:r>
              <a:rPr lang="cs-CZ" sz="400" dirty="0" err="1" smtClean="0"/>
              <a:t>File</a:t>
            </a:r>
            <a:r>
              <a:rPr lang="cs-CZ" sz="400" dirty="0" smtClean="0"/>
              <a:t>:</a:t>
            </a:r>
            <a:r>
              <a:rPr lang="cs-CZ" sz="400" dirty="0" err="1" smtClean="0"/>
              <a:t>Karlstejn.jpg</a:t>
            </a:r>
            <a:endParaRPr lang="cs-CZ" sz="400" dirty="0"/>
          </a:p>
        </p:txBody>
      </p:sp>
      <p:sp>
        <p:nvSpPr>
          <p:cNvPr id="9" name="Obdélník 8"/>
          <p:cNvSpPr/>
          <p:nvPr/>
        </p:nvSpPr>
        <p:spPr>
          <a:xfrm>
            <a:off x="500034" y="5786454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Autor:</a:t>
            </a:r>
            <a:r>
              <a:rPr lang="cs-CZ" sz="400" b="1" dirty="0" smtClean="0"/>
              <a:t> </a:t>
            </a:r>
            <a:r>
              <a:rPr lang="cs-CZ" sz="400" dirty="0" smtClean="0"/>
              <a:t>Michael </a:t>
            </a:r>
            <a:r>
              <a:rPr lang="cs-CZ" sz="400" dirty="0" err="1" smtClean="0"/>
              <a:t>Kümmling</a:t>
            </a:r>
            <a:r>
              <a:rPr lang="cs-CZ" sz="400" dirty="0" smtClean="0"/>
              <a:t>, licence </a:t>
            </a:r>
            <a:r>
              <a:rPr lang="cs-CZ" sz="400" dirty="0" err="1" smtClean="0"/>
              <a:t>Creative</a:t>
            </a:r>
            <a:r>
              <a:rPr lang="cs-CZ" sz="400" dirty="0" smtClean="0"/>
              <a:t> </a:t>
            </a:r>
            <a:r>
              <a:rPr lang="cs-CZ" sz="400" dirty="0" err="1" smtClean="0"/>
              <a:t>Commons</a:t>
            </a:r>
            <a:r>
              <a:rPr lang="cs-CZ" sz="400" dirty="0" smtClean="0"/>
              <a:t>, BY-SA</a:t>
            </a:r>
          </a:p>
          <a:p>
            <a:r>
              <a:rPr lang="cs-CZ" sz="400" dirty="0" smtClean="0"/>
              <a:t>http://</a:t>
            </a:r>
            <a:r>
              <a:rPr lang="cs-CZ" sz="400" dirty="0" err="1" smtClean="0"/>
              <a:t>en.wikipedia.org</a:t>
            </a:r>
            <a:r>
              <a:rPr lang="cs-CZ" sz="400" dirty="0" smtClean="0"/>
              <a:t>/</a:t>
            </a:r>
            <a:r>
              <a:rPr lang="cs-CZ" sz="400" dirty="0" err="1" smtClean="0"/>
              <a:t>wiki</a:t>
            </a:r>
            <a:r>
              <a:rPr lang="cs-CZ" sz="400" dirty="0" smtClean="0"/>
              <a:t>/</a:t>
            </a:r>
            <a:r>
              <a:rPr lang="cs-CZ" sz="400" dirty="0" err="1" smtClean="0"/>
              <a:t>File</a:t>
            </a:r>
            <a:r>
              <a:rPr lang="cs-CZ" sz="400" dirty="0" smtClean="0"/>
              <a:t>:M%</a:t>
            </a:r>
            <a:r>
              <a:rPr lang="cs-CZ" sz="400" dirty="0" err="1" smtClean="0"/>
              <a:t>C3</a:t>
            </a:r>
            <a:r>
              <a:rPr lang="cs-CZ" sz="400" dirty="0" smtClean="0"/>
              <a:t>%</a:t>
            </a:r>
            <a:r>
              <a:rPr lang="cs-CZ" sz="400" dirty="0" err="1" smtClean="0"/>
              <a:t>A1chovo</a:t>
            </a:r>
            <a:r>
              <a:rPr lang="cs-CZ" sz="400" dirty="0" smtClean="0"/>
              <a:t>_jezero.</a:t>
            </a:r>
            <a:r>
              <a:rPr lang="cs-CZ" sz="400" dirty="0" err="1" smtClean="0"/>
              <a:t>JPG</a:t>
            </a:r>
            <a:endParaRPr lang="cs-CZ" sz="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868610"/>
          </a:xfrm>
        </p:spPr>
        <p:txBody>
          <a:bodyPr>
            <a:noAutofit/>
          </a:bodyPr>
          <a:lstStyle/>
          <a:p>
            <a:pPr algn="l"/>
            <a:r>
              <a:rPr lang="cs-CZ" sz="1800" dirty="0" smtClean="0"/>
              <a:t>Všechny uveřejněné odkazy dostupné pod licencí </a:t>
            </a:r>
            <a:r>
              <a:rPr lang="cs-CZ" sz="1800" dirty="0" err="1" smtClean="0"/>
              <a:t>Creative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 (autoři uvedeni pod obrázky).</a:t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Obrázek str. </a:t>
            </a:r>
            <a:r>
              <a:rPr lang="cs-CZ" sz="1800" dirty="0" smtClean="0"/>
              <a:t>6 </a:t>
            </a:r>
            <a:r>
              <a:rPr lang="cs-CZ" sz="1800" dirty="0" smtClean="0"/>
              <a:t>a </a:t>
            </a:r>
            <a:r>
              <a:rPr lang="cs-CZ" sz="1800" dirty="0" smtClean="0"/>
              <a:t>9 </a:t>
            </a:r>
            <a:r>
              <a:rPr lang="cs-CZ" sz="1800" dirty="0" smtClean="0"/>
              <a:t>dostupný pod licencí Public </a:t>
            </a:r>
            <a:r>
              <a:rPr lang="cs-CZ" sz="1800" dirty="0" err="1" smtClean="0"/>
              <a:t>Domain</a:t>
            </a:r>
            <a:r>
              <a:rPr lang="cs-CZ" sz="1800" dirty="0" smtClean="0"/>
              <a:t>.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786322"/>
            <a:ext cx="8686800" cy="133984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>
                <a:latin typeface="+mj-lt"/>
                <a:ea typeface="+mj-ea"/>
                <a:cs typeface="+mj-cs"/>
              </a:rPr>
              <a:t>	Materiály jsou určeny pro bezplatné používání pro potřeby výuky a vzdělávání na všech typech škol a školských zařízeních. Jakékoliv další využití podléhá autorskému zákonu.</a:t>
            </a:r>
          </a:p>
          <a:p>
            <a:endParaRPr lang="cs-CZ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225</Words>
  <Application>Microsoft Office PowerPoint</Application>
  <PresentationFormat>Předvádění na obrazovce (4:3)</PresentationFormat>
  <Paragraphs>56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   Číslo projektu: CZ.1.07/1.5.00/34.0744    Šablona: EU peníze školám SŠ / šablona III/2   Číslo DUMU: 122.ANJ.34   Název materiálu: The Czech Republic - general information   Autor: Mgr. Tomáš Bojanovský  Předmět: Anglický jazyk  Formát: Prezentace Microsoft Powerpoint    Velikost: 711 kB  Stupeň a typ vzdělávání: SŠ – odborné vzdělávání  Licence k obrazovému materiálu: CC-BY-SA, Public Domain   Datum vytvoření  : 11.11.2012  Klíčová slova: Angličtina, obrázek, Česká Republika  Anotace : Výstup slouží k výkladu problematiky reálií České Republiky. Vhodné pro maturitní otázky v profilové školní části ústní zkoušky.       </vt:lpstr>
      <vt:lpstr> The Czech Republic general information </vt:lpstr>
      <vt:lpstr>The Czech Republic</vt:lpstr>
      <vt:lpstr>The Czech Republic</vt:lpstr>
      <vt:lpstr>The Czech Republic</vt:lpstr>
      <vt:lpstr>The Czech Republic</vt:lpstr>
      <vt:lpstr>The Czech Republic</vt:lpstr>
      <vt:lpstr>The Czech Republic</vt:lpstr>
      <vt:lpstr>The Czech Republic</vt:lpstr>
      <vt:lpstr>Všechny uveřejněné odkazy dostupné pod licencí Creative Commons (autoři uvedeni pod obrázky).  Obrázek str. 6 a 9 dostupný pod licencí Public Domain.</vt:lpstr>
    </vt:vector>
  </TitlesOfParts>
  <Company>Vysočina Education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Czech Republic</dc:title>
  <dc:creator>Mgr. Roman Křivánek</dc:creator>
  <cp:lastModifiedBy>Bojanovsky</cp:lastModifiedBy>
  <cp:revision>28</cp:revision>
  <dcterms:created xsi:type="dcterms:W3CDTF">2012-09-16T07:22:14Z</dcterms:created>
  <dcterms:modified xsi:type="dcterms:W3CDTF">2012-12-10T11:45:27Z</dcterms:modified>
</cp:coreProperties>
</file>