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300" r:id="rId2"/>
    <p:sldId id="257" r:id="rId3"/>
    <p:sldId id="258" r:id="rId4"/>
    <p:sldId id="271" r:id="rId5"/>
    <p:sldId id="263" r:id="rId6"/>
    <p:sldId id="278" r:id="rId7"/>
    <p:sldId id="279" r:id="rId8"/>
    <p:sldId id="286" r:id="rId9"/>
    <p:sldId id="285" r:id="rId10"/>
    <p:sldId id="287" r:id="rId11"/>
    <p:sldId id="284" r:id="rId12"/>
    <p:sldId id="283" r:id="rId13"/>
    <p:sldId id="288" r:id="rId14"/>
    <p:sldId id="282" r:id="rId15"/>
    <p:sldId id="281" r:id="rId16"/>
    <p:sldId id="295" r:id="rId17"/>
    <p:sldId id="280" r:id="rId18"/>
    <p:sldId id="296" r:id="rId19"/>
    <p:sldId id="294" r:id="rId20"/>
    <p:sldId id="297" r:id="rId21"/>
    <p:sldId id="293" r:id="rId22"/>
    <p:sldId id="298" r:id="rId23"/>
    <p:sldId id="292" r:id="rId24"/>
    <p:sldId id="299" r:id="rId25"/>
    <p:sldId id="291" r:id="rId26"/>
    <p:sldId id="289" r:id="rId27"/>
    <p:sldId id="260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BC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26959C-5CBF-40F1-B1A3-6848288819CA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29D6C5-08B5-4D38-AA59-5286799498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353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BC4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7/7b/Prague_Panorama_-_Oct_2010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2/26/Praha,_Hradcany_-_Strahovsky_klaster_(pohled_z_ulice_Uvoz)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c/c3/PragueCastleNight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d/d9/Prague_Castle_St_Georg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c/c0/Czech_crown_jewels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a/a3/St_Vitus_Cathedral_from_south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9/97/StVitusPragueInteriorFromDistanceatSunset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a/a0/Church_of_St_Nicholas_of_Old_Town_in_Prague_2010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7/76/Valdstejnsky_Palace_garden_autumn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7/7d/Zasedac%C3%AD_s%C3%A1l_Poslaneck%C3%A9_sn%C4%9Bmovny.jp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2/23/Prague_-_Charles_Bridg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en/0/08/CharlesBridgeVendors2010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2/2c/Old_Town_Square,_Prague_-_Starom%C4%9Bstsk%C3%A9_n%C3%A1m%C4%9Bst%C3%AD,_Prah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hyperlink" Target="//upload.wikimedia.org/wikipedia/commons/0/09/Praga_0003.JP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4/4b/Praha_Staronova_Synagoga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//upload.wikimedia.org/wikipedia/en/6/67/SaintWenceslasSquare.jpg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//upload.wikimedia.org/wikipedia/commons/7/79/PetrinObservationTower.jpg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//upload.wikimedia.org/wikipedia/commons/6/6d/23.06.2012_Divoka_Sarka_Czech_(29)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hyperlink" Target="//upload.wikimedia.org/wikipedia/commons/e/e0/Prokopsk%C3%A9_jez%C3%ADrko_(3).jpg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</a:t>
            </a:r>
            <a:r>
              <a:rPr lang="cs-CZ" dirty="0"/>
              <a:t>_ 124.ANJ.34 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Sightseeing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Prague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093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projektu: CZ.1.07/1.5.00/34.0744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Šablona: EU peníze školám SŠ / šablona III/2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DUMU: 124.ANJ.34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 materiálu: </a:t>
            </a:r>
            <a:r>
              <a:rPr lang="cs-CZ" sz="1200" b="1" dirty="0" err="1">
                <a:solidFill>
                  <a:schemeClr val="tx2">
                    <a:lumMod val="50000"/>
                  </a:schemeClr>
                </a:solidFill>
              </a:rPr>
              <a:t>Sightseeing</a:t>
            </a:r>
            <a:r>
              <a:rPr lang="cs-CZ" sz="12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 Prague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Autor: Mgr. Tomáš Bojanovský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Předmět: Anglický jazyk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Formát: Prezentace Microsoft </a:t>
            </a:r>
            <a:r>
              <a:rPr lang="cs-CZ" sz="1200" dirty="0" err="1" smtClean="0"/>
              <a:t>Powerpoint</a:t>
            </a:r>
            <a:r>
              <a:rPr lang="cs-CZ" sz="1200" dirty="0" smtClean="0"/>
              <a:t> 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Velikost</a:t>
            </a:r>
            <a:r>
              <a:rPr lang="cs-CZ" sz="1200" smtClean="0"/>
              <a:t>: 3,7 </a:t>
            </a:r>
            <a:r>
              <a:rPr lang="cs-CZ" sz="1200" dirty="0" smtClean="0"/>
              <a:t>MB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Stupeň a typ vzdělávání: SŠ – odborné vzdělávání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Licence k obrazovému materiálu: CC-BY-SA,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Datum vytvoření  : 18.11.2012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Klíčová slova: Angličtina, památky, obrázek, Praha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 : Výstup slouží k výkladu problematiky reálií Prahy. Vhodné pro maturitní otázky v profilové školní části ústní zkoušky. 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6500834"/>
            <a:ext cx="6400800" cy="10955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71546"/>
            <a:ext cx="7772400" cy="157163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Sightseeing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6386" name="Picture 2" descr="File:Prague Panorama - Oct 201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2857496"/>
            <a:ext cx="7620000" cy="2857520"/>
          </a:xfrm>
          <a:prstGeom prst="rect">
            <a:avLst/>
          </a:prstGeom>
          <a:noFill/>
        </p:spPr>
      </p:pic>
      <p:sp>
        <p:nvSpPr>
          <p:cNvPr id="16387" name="Rectangle 3"/>
          <p:cNvSpPr>
            <a:spLocks noChangeArrowheads="1"/>
          </p:cNvSpPr>
          <p:nvPr/>
        </p:nvSpPr>
        <p:spPr bwMode="auto">
          <a:xfrm>
            <a:off x="785786" y="5500702"/>
            <a:ext cx="171713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Dilif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>
                <a:latin typeface="Arial" pitchFamily="34" charset="0"/>
              </a:rPr>
              <a:t>http://</a:t>
            </a:r>
            <a:r>
              <a:rPr lang="cs-CZ" sz="400" dirty="0" err="1">
                <a:latin typeface="Arial" pitchFamily="34" charset="0"/>
              </a:rPr>
              <a:t>en.wikipedia.org</a:t>
            </a:r>
            <a:r>
              <a:rPr lang="cs-CZ" sz="400" dirty="0">
                <a:latin typeface="Arial" pitchFamily="34" charset="0"/>
              </a:rPr>
              <a:t>/</a:t>
            </a:r>
            <a:r>
              <a:rPr lang="cs-CZ" sz="400" dirty="0" err="1">
                <a:latin typeface="Arial" pitchFamily="34" charset="0"/>
              </a:rPr>
              <a:t>wiki</a:t>
            </a:r>
            <a:r>
              <a:rPr lang="cs-CZ" sz="400" dirty="0">
                <a:latin typeface="Arial" pitchFamily="34" charset="0"/>
              </a:rPr>
              <a:t>/</a:t>
            </a:r>
            <a:r>
              <a:rPr lang="cs-CZ" sz="400" dirty="0" err="1">
                <a:latin typeface="Arial" pitchFamily="34" charset="0"/>
              </a:rPr>
              <a:t>File</a:t>
            </a:r>
            <a:r>
              <a:rPr lang="cs-CZ" sz="400" dirty="0">
                <a:latin typeface="Arial" pitchFamily="34" charset="0"/>
              </a:rPr>
              <a:t>:</a:t>
            </a:r>
            <a:r>
              <a:rPr lang="cs-CZ" sz="400" dirty="0" err="1">
                <a:latin typeface="Arial" pitchFamily="34" charset="0"/>
              </a:rPr>
              <a:t>Prague</a:t>
            </a:r>
            <a:r>
              <a:rPr lang="cs-CZ" sz="400" dirty="0">
                <a:latin typeface="Arial" pitchFamily="34" charset="0"/>
              </a:rPr>
              <a:t>_Panorama_-_</a:t>
            </a:r>
            <a:r>
              <a:rPr lang="cs-CZ" sz="400" dirty="0" err="1">
                <a:latin typeface="Arial" pitchFamily="34" charset="0"/>
              </a:rPr>
              <a:t>Oct</a:t>
            </a:r>
            <a:r>
              <a:rPr lang="cs-CZ" sz="400" dirty="0">
                <a:latin typeface="Arial" pitchFamily="34" charset="0"/>
              </a:rPr>
              <a:t>_</a:t>
            </a:r>
            <a:r>
              <a:rPr lang="cs-CZ" sz="400" dirty="0" err="1">
                <a:latin typeface="Arial" pitchFamily="34" charset="0"/>
              </a:rPr>
              <a:t>2010.jpg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Let´s </a:t>
            </a:r>
            <a:r>
              <a:rPr lang="cs-CZ" dirty="0" err="1" smtClean="0"/>
              <a:t>take</a:t>
            </a:r>
            <a:r>
              <a:rPr lang="cs-CZ" dirty="0" smtClean="0"/>
              <a:t> a </a:t>
            </a:r>
            <a:r>
              <a:rPr lang="cs-CZ" dirty="0" err="1" smtClean="0"/>
              <a:t>Sightseeing</a:t>
            </a:r>
            <a:r>
              <a:rPr lang="cs-CZ" dirty="0" smtClean="0"/>
              <a:t> </a:t>
            </a:r>
            <a:r>
              <a:rPr lang="cs-CZ" dirty="0" err="1" smtClean="0"/>
              <a:t>tour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President</a:t>
            </a:r>
            <a:endParaRPr lang="cs-CZ" dirty="0" smtClean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500174"/>
            <a:ext cx="8782569" cy="516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14282" y="6500834"/>
            <a:ext cx="716863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 Tomáš Bojanovský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Strahov </a:t>
            </a:r>
            <a:r>
              <a:rPr lang="cs-CZ" dirty="0" err="1" smtClean="0"/>
              <a:t>monastery</a:t>
            </a:r>
            <a:endParaRPr lang="cs-CZ" dirty="0" smtClean="0"/>
          </a:p>
        </p:txBody>
      </p:sp>
      <p:pic>
        <p:nvPicPr>
          <p:cNvPr id="14338" name="Picture 2" descr="File:Praha, Hradcany - Strahovsky klaster (pohled z ulice Uvoz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1571612"/>
            <a:ext cx="7620000" cy="5076826"/>
          </a:xfrm>
          <a:prstGeom prst="rect">
            <a:avLst/>
          </a:prstGeom>
          <a:noFill/>
        </p:spPr>
      </p:pic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714348" y="6429396"/>
            <a:ext cx="245131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Matěj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Baťha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:Praha,_</a:t>
            </a:r>
            <a:r>
              <a:rPr lang="cs-CZ" sz="400" dirty="0" err="1" smtClean="0">
                <a:latin typeface="Arial" pitchFamily="34" charset="0"/>
              </a:rPr>
              <a:t>Hradcany</a:t>
            </a:r>
            <a:r>
              <a:rPr lang="cs-CZ" sz="400" dirty="0" smtClean="0">
                <a:latin typeface="Arial" pitchFamily="34" charset="0"/>
              </a:rPr>
              <a:t>_-_</a:t>
            </a:r>
            <a:r>
              <a:rPr lang="cs-CZ" sz="400" dirty="0" err="1" smtClean="0">
                <a:latin typeface="Arial" pitchFamily="34" charset="0"/>
              </a:rPr>
              <a:t>Strahovsky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klaster</a:t>
            </a:r>
            <a:r>
              <a:rPr lang="cs-CZ" sz="400" dirty="0" smtClean="0">
                <a:latin typeface="Arial" pitchFamily="34" charset="0"/>
              </a:rPr>
              <a:t>_(pohled_z_ulice_</a:t>
            </a:r>
            <a:r>
              <a:rPr lang="cs-CZ" sz="400" dirty="0" err="1" smtClean="0">
                <a:latin typeface="Arial" pitchFamily="34" charset="0"/>
              </a:rPr>
              <a:t>Uvoz</a:t>
            </a:r>
            <a:r>
              <a:rPr lang="cs-CZ" sz="400" dirty="0" smtClean="0">
                <a:latin typeface="Arial" pitchFamily="34" charset="0"/>
              </a:rPr>
              <a:t>).</a:t>
            </a:r>
            <a:r>
              <a:rPr lang="cs-CZ" sz="400" dirty="0" err="1" smtClean="0">
                <a:latin typeface="Arial" pitchFamily="34" charset="0"/>
              </a:rPr>
              <a:t>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Let´s </a:t>
            </a:r>
            <a:r>
              <a:rPr lang="cs-CZ" dirty="0" err="1" smtClean="0"/>
              <a:t>follow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Sightseeing</a:t>
            </a:r>
            <a:r>
              <a:rPr lang="cs-CZ" dirty="0" smtClean="0"/>
              <a:t> </a:t>
            </a:r>
            <a:r>
              <a:rPr lang="cs-CZ" dirty="0" err="1" smtClean="0"/>
              <a:t>tour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President</a:t>
            </a:r>
            <a:endParaRPr lang="cs-CZ" dirty="0" smtClean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500174"/>
            <a:ext cx="8782569" cy="516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14282" y="6500834"/>
            <a:ext cx="716863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 Tomáš Bojanovský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Prague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endParaRPr lang="cs-CZ" dirty="0" smtClean="0"/>
          </a:p>
        </p:txBody>
      </p:sp>
      <p:pic>
        <p:nvPicPr>
          <p:cNvPr id="36866" name="Picture 2" descr="File:PragueCastleNigh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1571612"/>
            <a:ext cx="7620000" cy="4962526"/>
          </a:xfrm>
          <a:prstGeom prst="rect">
            <a:avLst/>
          </a:prstGeom>
          <a:noFill/>
        </p:spPr>
      </p:pic>
      <p:sp>
        <p:nvSpPr>
          <p:cNvPr id="36867" name="Rectangle 3"/>
          <p:cNvSpPr>
            <a:spLocks noChangeArrowheads="1"/>
          </p:cNvSpPr>
          <p:nvPr/>
        </p:nvSpPr>
        <p:spPr bwMode="auto">
          <a:xfrm>
            <a:off x="714348" y="6286520"/>
            <a:ext cx="145745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Adam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Zivner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solidFill>
                  <a:schemeClr val="bg1"/>
                </a:solidFill>
                <a:latin typeface="Arial" pitchFamily="34" charset="0"/>
              </a:rPr>
              <a:t>http://</a:t>
            </a:r>
            <a:r>
              <a:rPr lang="cs-CZ" sz="400" dirty="0" err="1" smtClean="0">
                <a:solidFill>
                  <a:schemeClr val="bg1"/>
                </a:solidFill>
                <a:latin typeface="Arial" pitchFamily="34" charset="0"/>
              </a:rPr>
              <a:t>en.wikipedia.org</a:t>
            </a:r>
            <a:r>
              <a:rPr lang="cs-CZ" sz="400" dirty="0" smtClean="0">
                <a:solidFill>
                  <a:schemeClr val="bg1"/>
                </a:solidFill>
                <a:latin typeface="Arial" pitchFamily="34" charset="0"/>
              </a:rPr>
              <a:t>/</a:t>
            </a:r>
            <a:r>
              <a:rPr lang="cs-CZ" sz="400" dirty="0" err="1" smtClean="0">
                <a:solidFill>
                  <a:schemeClr val="bg1"/>
                </a:solidFill>
                <a:latin typeface="Arial" pitchFamily="34" charset="0"/>
              </a:rPr>
              <a:t>wiki</a:t>
            </a:r>
            <a:r>
              <a:rPr lang="cs-CZ" sz="400" dirty="0" smtClean="0">
                <a:solidFill>
                  <a:schemeClr val="bg1"/>
                </a:solidFill>
                <a:latin typeface="Arial" pitchFamily="34" charset="0"/>
              </a:rPr>
              <a:t>/</a:t>
            </a:r>
            <a:r>
              <a:rPr lang="cs-CZ" sz="400" dirty="0" err="1" smtClean="0">
                <a:solidFill>
                  <a:schemeClr val="bg1"/>
                </a:solidFill>
                <a:latin typeface="Arial" pitchFamily="34" charset="0"/>
              </a:rPr>
              <a:t>File</a:t>
            </a:r>
            <a:r>
              <a:rPr lang="cs-CZ" sz="400" dirty="0" smtClean="0">
                <a:solidFill>
                  <a:schemeClr val="bg1"/>
                </a:solidFill>
                <a:latin typeface="Arial" pitchFamily="34" charset="0"/>
              </a:rPr>
              <a:t>:</a:t>
            </a:r>
            <a:r>
              <a:rPr lang="cs-CZ" sz="400" dirty="0" err="1" smtClean="0">
                <a:solidFill>
                  <a:schemeClr val="bg1"/>
                </a:solidFill>
                <a:latin typeface="Arial" pitchFamily="34" charset="0"/>
              </a:rPr>
              <a:t>PragueCastleNight.jpg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First</a:t>
            </a:r>
            <a:r>
              <a:rPr lang="cs-CZ" dirty="0" smtClean="0"/>
              <a:t> yard – </a:t>
            </a:r>
            <a:r>
              <a:rPr lang="cs-CZ" dirty="0" err="1" smtClean="0"/>
              <a:t>guards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Second</a:t>
            </a:r>
            <a:r>
              <a:rPr lang="cs-CZ" dirty="0" smtClean="0"/>
              <a:t> yard – St. </a:t>
            </a:r>
            <a:r>
              <a:rPr lang="cs-CZ" dirty="0" err="1" smtClean="0"/>
              <a:t>George</a:t>
            </a:r>
            <a:r>
              <a:rPr lang="cs-CZ" dirty="0" smtClean="0"/>
              <a:t> </a:t>
            </a:r>
            <a:r>
              <a:rPr lang="cs-CZ" dirty="0" err="1" smtClean="0"/>
              <a:t>Chapel</a:t>
            </a:r>
            <a:endParaRPr lang="cs-CZ" dirty="0" smtClean="0"/>
          </a:p>
        </p:txBody>
      </p:sp>
      <p:pic>
        <p:nvPicPr>
          <p:cNvPr id="29698" name="Picture 2" descr="File:Prague Castle St Georg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3500438"/>
            <a:ext cx="3786214" cy="283966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00034" y="621508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</a:t>
            </a:r>
            <a:r>
              <a:rPr lang="cs-CZ" sz="400" dirty="0" err="1" smtClean="0"/>
              <a:t>en.wikipedia.org</a:t>
            </a:r>
            <a:r>
              <a:rPr lang="cs-CZ" sz="400" dirty="0" smtClean="0"/>
              <a:t>/</a:t>
            </a:r>
            <a:r>
              <a:rPr lang="cs-CZ" sz="400" dirty="0" err="1" smtClean="0"/>
              <a:t>wiki</a:t>
            </a:r>
            <a:r>
              <a:rPr lang="cs-CZ" sz="400" dirty="0" smtClean="0"/>
              <a:t>/</a:t>
            </a:r>
            <a:r>
              <a:rPr lang="cs-CZ" sz="400" dirty="0" err="1" smtClean="0"/>
              <a:t>File</a:t>
            </a:r>
            <a:r>
              <a:rPr lang="cs-CZ" sz="400" dirty="0" smtClean="0"/>
              <a:t>:</a:t>
            </a:r>
            <a:r>
              <a:rPr lang="cs-CZ" sz="400" dirty="0" err="1" smtClean="0"/>
              <a:t>Prague</a:t>
            </a:r>
            <a:r>
              <a:rPr lang="cs-CZ" sz="400" dirty="0" smtClean="0"/>
              <a:t>_</a:t>
            </a:r>
            <a:r>
              <a:rPr lang="cs-CZ" sz="400" dirty="0" err="1" smtClean="0"/>
              <a:t>Castle</a:t>
            </a:r>
            <a:r>
              <a:rPr lang="cs-CZ" sz="400" dirty="0" smtClean="0"/>
              <a:t>_St_</a:t>
            </a:r>
            <a:r>
              <a:rPr lang="cs-CZ" sz="400" dirty="0" err="1" smtClean="0"/>
              <a:t>George.JPG</a:t>
            </a:r>
            <a:endParaRPr lang="cs-CZ" sz="400" dirty="0"/>
          </a:p>
        </p:txBody>
      </p:sp>
      <p:pic>
        <p:nvPicPr>
          <p:cNvPr id="29700" name="Picture 4" descr="File:Czech crown jewel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4876" y="2071678"/>
            <a:ext cx="4143404" cy="316970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786314" y="507207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</a:t>
            </a:r>
            <a:r>
              <a:rPr lang="cs-CZ" sz="400" dirty="0" err="1" smtClean="0"/>
              <a:t>en.wikipedia.org</a:t>
            </a:r>
            <a:r>
              <a:rPr lang="cs-CZ" sz="400" dirty="0" smtClean="0"/>
              <a:t>/</a:t>
            </a:r>
            <a:r>
              <a:rPr lang="cs-CZ" sz="400" dirty="0" err="1" smtClean="0"/>
              <a:t>wiki</a:t>
            </a:r>
            <a:r>
              <a:rPr lang="cs-CZ" sz="400" dirty="0" smtClean="0"/>
              <a:t>/</a:t>
            </a:r>
            <a:r>
              <a:rPr lang="cs-CZ" sz="400" dirty="0" err="1" smtClean="0"/>
              <a:t>File</a:t>
            </a:r>
            <a:r>
              <a:rPr lang="cs-CZ" sz="400" dirty="0" smtClean="0"/>
              <a:t>:</a:t>
            </a:r>
            <a:r>
              <a:rPr lang="cs-CZ" sz="400" dirty="0" err="1" smtClean="0"/>
              <a:t>Czech</a:t>
            </a:r>
            <a:r>
              <a:rPr lang="cs-CZ" sz="400" dirty="0" smtClean="0"/>
              <a:t>_</a:t>
            </a:r>
            <a:r>
              <a:rPr lang="cs-CZ" sz="400" dirty="0" err="1" smtClean="0"/>
              <a:t>crown</a:t>
            </a:r>
            <a:r>
              <a:rPr lang="cs-CZ" sz="400" dirty="0" smtClean="0"/>
              <a:t>_</a:t>
            </a:r>
            <a:r>
              <a:rPr lang="cs-CZ" sz="400" dirty="0" err="1" smtClean="0"/>
              <a:t>jewels.jpg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Third</a:t>
            </a:r>
            <a:r>
              <a:rPr lang="cs-CZ" dirty="0" smtClean="0"/>
              <a:t> yard – St. </a:t>
            </a:r>
            <a:r>
              <a:rPr lang="cs-CZ" dirty="0" err="1" smtClean="0"/>
              <a:t>Vitus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endParaRPr lang="cs-CZ" dirty="0" smtClean="0"/>
          </a:p>
        </p:txBody>
      </p:sp>
      <p:pic>
        <p:nvPicPr>
          <p:cNvPr id="30722" name="Picture 2" descr="File:St Vitus Cathedral from south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857364"/>
            <a:ext cx="3357586" cy="4476781"/>
          </a:xfrm>
          <a:prstGeom prst="rect">
            <a:avLst/>
          </a:prstGeom>
          <a:noFill/>
        </p:spPr>
      </p:pic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357158" y="6143644"/>
            <a:ext cx="171553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Ines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:St_</a:t>
            </a:r>
            <a:r>
              <a:rPr lang="cs-CZ" sz="400" dirty="0" err="1" smtClean="0">
                <a:latin typeface="Arial" pitchFamily="34" charset="0"/>
              </a:rPr>
              <a:t>Vitus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Cathedral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from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south.jpg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25" name="Picture 5" descr="File:StVitusPragueInteriorFromDistanceatSunse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7686" y="2786058"/>
            <a:ext cx="4000496" cy="3000372"/>
          </a:xfrm>
          <a:prstGeom prst="rect">
            <a:avLst/>
          </a:prstGeom>
          <a:noFill/>
        </p:spPr>
      </p:pic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4357686" y="5572140"/>
            <a:ext cx="199926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Tamcgath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</a:t>
            </a:r>
            <a:r>
              <a:rPr lang="cs-CZ" sz="400" dirty="0" err="1" smtClean="0">
                <a:latin typeface="Arial" pitchFamily="34" charset="0"/>
              </a:rPr>
              <a:t>StVitusPragueInteriorFromDistanceatSunset.jpg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Let´s </a:t>
            </a:r>
            <a:r>
              <a:rPr lang="cs-CZ" dirty="0" err="1" smtClean="0"/>
              <a:t>follow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Sightseeing</a:t>
            </a:r>
            <a:r>
              <a:rPr lang="cs-CZ" dirty="0" smtClean="0"/>
              <a:t> </a:t>
            </a:r>
            <a:r>
              <a:rPr lang="cs-CZ" dirty="0" err="1" smtClean="0"/>
              <a:t>tour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President</a:t>
            </a:r>
            <a:endParaRPr lang="cs-CZ" dirty="0" smtClean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500174"/>
            <a:ext cx="8782569" cy="516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14282" y="6500834"/>
            <a:ext cx="716863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 Tomáš Bojanovský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Lesser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square – </a:t>
            </a:r>
            <a:r>
              <a:rPr lang="cs-CZ" dirty="0" err="1" smtClean="0"/>
              <a:t>Church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St. </a:t>
            </a:r>
            <a:r>
              <a:rPr lang="cs-CZ" dirty="0" err="1" smtClean="0"/>
              <a:t>Nicholas</a:t>
            </a:r>
            <a:r>
              <a:rPr lang="cs-CZ" dirty="0" smtClean="0"/>
              <a:t> </a:t>
            </a:r>
          </a:p>
        </p:txBody>
      </p:sp>
      <p:pic>
        <p:nvPicPr>
          <p:cNvPr id="31746" name="Picture 2" descr="File:Church of St Nicholas of Old Town in Prague 201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5984" y="1643050"/>
            <a:ext cx="3500462" cy="4817150"/>
          </a:xfrm>
          <a:prstGeom prst="rect">
            <a:avLst/>
          </a:prstGeom>
          <a:noFill/>
        </p:spPr>
      </p:pic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2285984" y="6215082"/>
            <a:ext cx="227017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Petr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Šmerkl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,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Wikipedia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</a:t>
            </a:r>
            <a:r>
              <a:rPr lang="cs-CZ" sz="400" dirty="0" err="1" smtClean="0">
                <a:latin typeface="Arial" pitchFamily="34" charset="0"/>
              </a:rPr>
              <a:t>Church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of</a:t>
            </a:r>
            <a:r>
              <a:rPr lang="cs-CZ" sz="400" dirty="0" smtClean="0">
                <a:latin typeface="Arial" pitchFamily="34" charset="0"/>
              </a:rPr>
              <a:t>_St_</a:t>
            </a:r>
            <a:r>
              <a:rPr lang="cs-CZ" sz="400" dirty="0" err="1" smtClean="0">
                <a:latin typeface="Arial" pitchFamily="34" charset="0"/>
              </a:rPr>
              <a:t>Nicholas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of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Old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Town</a:t>
            </a:r>
            <a:r>
              <a:rPr lang="cs-CZ" sz="400" dirty="0" smtClean="0">
                <a:latin typeface="Arial" pitchFamily="34" charset="0"/>
              </a:rPr>
              <a:t>_in_</a:t>
            </a:r>
            <a:r>
              <a:rPr lang="cs-CZ" sz="400" dirty="0" err="1" smtClean="0">
                <a:latin typeface="Arial" pitchFamily="34" charset="0"/>
              </a:rPr>
              <a:t>Prague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2010.jpg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Parliament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Senate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CR</a:t>
            </a:r>
            <a:endParaRPr lang="cs-CZ" dirty="0" smtClean="0"/>
          </a:p>
          <a:p>
            <a:pPr algn="r">
              <a:buNone/>
            </a:pPr>
            <a:r>
              <a:rPr lang="cs-CZ" dirty="0" smtClean="0"/>
              <a:t>                             </a:t>
            </a:r>
          </a:p>
          <a:p>
            <a:pPr algn="r">
              <a:buNone/>
            </a:pPr>
            <a:r>
              <a:rPr lang="cs-CZ" dirty="0" smtClean="0"/>
              <a:t>                              </a:t>
            </a:r>
            <a:r>
              <a:rPr lang="en-US" dirty="0" smtClean="0"/>
              <a:t>The seat of the Senate is Wallenstein Palace</a:t>
            </a:r>
            <a:endParaRPr lang="cs-CZ" dirty="0" smtClean="0"/>
          </a:p>
        </p:txBody>
      </p:sp>
      <p:pic>
        <p:nvPicPr>
          <p:cNvPr id="32770" name="Picture 2" descr="File:Valdstejnsky Palace garden autum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531692"/>
            <a:ext cx="4048100" cy="2707167"/>
          </a:xfrm>
          <a:prstGeom prst="rect">
            <a:avLst/>
          </a:prstGeom>
          <a:noFill/>
        </p:spPr>
      </p:pic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4643438" y="6000768"/>
            <a:ext cx="1850186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V.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Groulík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</a:t>
            </a:r>
            <a:r>
              <a:rPr lang="cs-CZ" sz="400" dirty="0" err="1" smtClean="0">
                <a:latin typeface="Arial" pitchFamily="34" charset="0"/>
              </a:rPr>
              <a:t>Valdstejnsky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Palace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garden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autumn.jpg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2773" name="Picture 5" descr="File:Zasedací sál Poslanecké sněmovn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2571744"/>
            <a:ext cx="3857652" cy="2893239"/>
          </a:xfrm>
          <a:prstGeom prst="rect">
            <a:avLst/>
          </a:prstGeom>
          <a:noFill/>
        </p:spPr>
      </p:pic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285720" y="5214950"/>
            <a:ext cx="2629246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Ervinpospisil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</a:t>
            </a:r>
            <a:r>
              <a:rPr lang="cs-CZ" sz="400" dirty="0" err="1" smtClean="0">
                <a:latin typeface="Arial" pitchFamily="34" charset="0"/>
              </a:rPr>
              <a:t>Zasedac</a:t>
            </a:r>
            <a:r>
              <a:rPr lang="cs-CZ" sz="400" dirty="0" smtClean="0">
                <a:latin typeface="Arial" pitchFamily="34" charset="0"/>
              </a:rPr>
              <a:t>%</a:t>
            </a:r>
            <a:r>
              <a:rPr lang="cs-CZ" sz="400" dirty="0" err="1" smtClean="0">
                <a:latin typeface="Arial" pitchFamily="34" charset="0"/>
              </a:rPr>
              <a:t>C3</a:t>
            </a:r>
            <a:r>
              <a:rPr lang="cs-CZ" sz="400" dirty="0" smtClean="0">
                <a:latin typeface="Arial" pitchFamily="34" charset="0"/>
              </a:rPr>
              <a:t>%AD_s%</a:t>
            </a:r>
            <a:r>
              <a:rPr lang="cs-CZ" sz="400" dirty="0" err="1" smtClean="0">
                <a:latin typeface="Arial" pitchFamily="34" charset="0"/>
              </a:rPr>
              <a:t>C3</a:t>
            </a:r>
            <a:r>
              <a:rPr lang="cs-CZ" sz="400" dirty="0" smtClean="0">
                <a:latin typeface="Arial" pitchFamily="34" charset="0"/>
              </a:rPr>
              <a:t>%</a:t>
            </a:r>
            <a:r>
              <a:rPr lang="cs-CZ" sz="400" dirty="0" err="1" smtClean="0">
                <a:latin typeface="Arial" pitchFamily="34" charset="0"/>
              </a:rPr>
              <a:t>A1l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Poslaneck</a:t>
            </a:r>
            <a:r>
              <a:rPr lang="cs-CZ" sz="400" dirty="0" smtClean="0">
                <a:latin typeface="Arial" pitchFamily="34" charset="0"/>
              </a:rPr>
              <a:t>%</a:t>
            </a:r>
            <a:r>
              <a:rPr lang="cs-CZ" sz="400" dirty="0" err="1" smtClean="0">
                <a:latin typeface="Arial" pitchFamily="34" charset="0"/>
              </a:rPr>
              <a:t>C3</a:t>
            </a:r>
            <a:r>
              <a:rPr lang="cs-CZ" sz="400" dirty="0" smtClean="0">
                <a:latin typeface="Arial" pitchFamily="34" charset="0"/>
              </a:rPr>
              <a:t>%</a:t>
            </a:r>
            <a:r>
              <a:rPr lang="cs-CZ" sz="400" dirty="0" err="1" smtClean="0">
                <a:latin typeface="Arial" pitchFamily="34" charset="0"/>
              </a:rPr>
              <a:t>A9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sn</a:t>
            </a:r>
            <a:r>
              <a:rPr lang="cs-CZ" sz="400" dirty="0" smtClean="0">
                <a:latin typeface="Arial" pitchFamily="34" charset="0"/>
              </a:rPr>
              <a:t>%</a:t>
            </a:r>
            <a:r>
              <a:rPr lang="cs-CZ" sz="400" dirty="0" err="1" smtClean="0">
                <a:latin typeface="Arial" pitchFamily="34" charset="0"/>
              </a:rPr>
              <a:t>C4</a:t>
            </a:r>
            <a:r>
              <a:rPr lang="cs-CZ" sz="400" dirty="0" smtClean="0">
                <a:latin typeface="Arial" pitchFamily="34" charset="0"/>
              </a:rPr>
              <a:t>%</a:t>
            </a:r>
            <a:r>
              <a:rPr lang="cs-CZ" sz="400" dirty="0" err="1" smtClean="0">
                <a:latin typeface="Arial" pitchFamily="34" charset="0"/>
              </a:rPr>
              <a:t>9Bmovny.jpg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Let´s </a:t>
            </a:r>
            <a:r>
              <a:rPr lang="cs-CZ" dirty="0" err="1" smtClean="0"/>
              <a:t>follow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Sightseeing</a:t>
            </a:r>
            <a:r>
              <a:rPr lang="cs-CZ" dirty="0" smtClean="0"/>
              <a:t> </a:t>
            </a:r>
            <a:r>
              <a:rPr lang="cs-CZ" dirty="0" err="1" smtClean="0"/>
              <a:t>tour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President</a:t>
            </a:r>
            <a:endParaRPr lang="cs-CZ" dirty="0" smtClean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500174"/>
            <a:ext cx="8782569" cy="516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14282" y="6500834"/>
            <a:ext cx="716863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 Tomáš Bojanovský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pPr algn="l"/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pic>
        <p:nvPicPr>
          <p:cNvPr id="33794" name="Picture 2" descr="File:Prague - Charles Bridg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20000" b="19999"/>
          <a:stretch>
            <a:fillRect/>
          </a:stretch>
        </p:blipFill>
        <p:spPr bwMode="auto">
          <a:xfrm>
            <a:off x="3714742" y="857232"/>
            <a:ext cx="5429258" cy="4343437"/>
          </a:xfrm>
          <a:prstGeom prst="rect">
            <a:avLst/>
          </a:prstGeom>
          <a:noFill/>
        </p:spPr>
      </p:pic>
      <p:pic>
        <p:nvPicPr>
          <p:cNvPr id="33796" name="Picture 4" descr="File:CharlesBridgeVendors2010.jpg">
            <a:hlinkClick r:id="rId4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803665"/>
            <a:ext cx="4072446" cy="305433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00034" y="2000240"/>
            <a:ext cx="23256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Charles </a:t>
            </a:r>
            <a:r>
              <a:rPr lang="cs-CZ" sz="2800" b="1" dirty="0" err="1" smtClean="0"/>
              <a:t>Bridge</a:t>
            </a:r>
            <a:endParaRPr lang="cs-CZ" sz="2800" b="1" dirty="0"/>
          </a:p>
        </p:txBody>
      </p:sp>
      <p:sp>
        <p:nvSpPr>
          <p:cNvPr id="8" name="Obdélník 7"/>
          <p:cNvSpPr/>
          <p:nvPr/>
        </p:nvSpPr>
        <p:spPr>
          <a:xfrm>
            <a:off x="0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</a:t>
            </a:r>
            <a:r>
              <a:rPr lang="cs-CZ" sz="400" dirty="0" err="1" smtClean="0"/>
              <a:t>en.wikipedia.org</a:t>
            </a:r>
            <a:r>
              <a:rPr lang="cs-CZ" sz="400" dirty="0" smtClean="0"/>
              <a:t>/</a:t>
            </a:r>
            <a:r>
              <a:rPr lang="cs-CZ" sz="400" dirty="0" err="1" smtClean="0"/>
              <a:t>wiki</a:t>
            </a:r>
            <a:r>
              <a:rPr lang="cs-CZ" sz="400" dirty="0" smtClean="0"/>
              <a:t>/</a:t>
            </a:r>
            <a:r>
              <a:rPr lang="cs-CZ" sz="400" dirty="0" err="1" smtClean="0"/>
              <a:t>File</a:t>
            </a:r>
            <a:r>
              <a:rPr lang="cs-CZ" sz="400" dirty="0" smtClean="0"/>
              <a:t>:</a:t>
            </a:r>
            <a:r>
              <a:rPr lang="cs-CZ" sz="400" dirty="0" err="1" smtClean="0"/>
              <a:t>CharlesBridgeVendors2010.jpg</a:t>
            </a:r>
            <a:endParaRPr lang="cs-CZ" sz="400" dirty="0"/>
          </a:p>
        </p:txBody>
      </p:sp>
      <p:sp>
        <p:nvSpPr>
          <p:cNvPr id="33799" name="Rectangle 7"/>
          <p:cNvSpPr>
            <a:spLocks noChangeArrowheads="1"/>
          </p:cNvSpPr>
          <p:nvPr/>
        </p:nvSpPr>
        <p:spPr bwMode="auto">
          <a:xfrm>
            <a:off x="7563118" y="4929198"/>
            <a:ext cx="158088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Maciej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Dembiniok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</a:t>
            </a:r>
            <a:r>
              <a:rPr lang="cs-CZ" sz="400" dirty="0" err="1" smtClean="0">
                <a:latin typeface="Arial" pitchFamily="34" charset="0"/>
              </a:rPr>
              <a:t>Prague</a:t>
            </a:r>
            <a:r>
              <a:rPr lang="cs-CZ" sz="400" dirty="0" smtClean="0">
                <a:latin typeface="Arial" pitchFamily="34" charset="0"/>
              </a:rPr>
              <a:t>_-_Charles_</a:t>
            </a:r>
            <a:r>
              <a:rPr lang="cs-CZ" sz="400" dirty="0" err="1" smtClean="0">
                <a:latin typeface="Arial" pitchFamily="34" charset="0"/>
              </a:rPr>
              <a:t>Bridge.jpg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         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Square </a:t>
            </a:r>
          </a:p>
          <a:p>
            <a:pPr>
              <a:buNone/>
            </a:pPr>
            <a:r>
              <a:rPr lang="cs-CZ" dirty="0" smtClean="0"/>
              <a:t>– </a:t>
            </a:r>
            <a:r>
              <a:rPr lang="cs-CZ" dirty="0" err="1" smtClean="0"/>
              <a:t>astronomical</a:t>
            </a:r>
            <a:r>
              <a:rPr lang="cs-CZ" dirty="0" smtClean="0"/>
              <a:t> </a:t>
            </a:r>
            <a:r>
              <a:rPr lang="cs-CZ" dirty="0" err="1" smtClean="0"/>
              <a:t>clock</a:t>
            </a:r>
            <a:endParaRPr lang="cs-CZ" dirty="0" smtClean="0"/>
          </a:p>
        </p:txBody>
      </p:sp>
      <p:pic>
        <p:nvPicPr>
          <p:cNvPr id="34818" name="Picture 2" descr="File:Old Town Square, Prague - Staroměstské náměstí, Prah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4929198"/>
            <a:ext cx="7972780" cy="1614489"/>
          </a:xfrm>
          <a:prstGeom prst="rect">
            <a:avLst/>
          </a:prstGeom>
          <a:noFill/>
        </p:spPr>
      </p:pic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571472" y="6286520"/>
            <a:ext cx="3377848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Robert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Young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</a:t>
            </a:r>
            <a:r>
              <a:rPr lang="cs-CZ" sz="400" dirty="0" err="1" smtClean="0">
                <a:latin typeface="Arial" pitchFamily="34" charset="0"/>
              </a:rPr>
              <a:t>Old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Town</a:t>
            </a:r>
            <a:r>
              <a:rPr lang="cs-CZ" sz="400" dirty="0" smtClean="0">
                <a:latin typeface="Arial" pitchFamily="34" charset="0"/>
              </a:rPr>
              <a:t>_Square,_</a:t>
            </a:r>
            <a:r>
              <a:rPr lang="cs-CZ" sz="400" dirty="0" err="1" smtClean="0">
                <a:latin typeface="Arial" pitchFamily="34" charset="0"/>
              </a:rPr>
              <a:t>Prague</a:t>
            </a:r>
            <a:r>
              <a:rPr lang="cs-CZ" sz="400" dirty="0" smtClean="0">
                <a:latin typeface="Arial" pitchFamily="34" charset="0"/>
              </a:rPr>
              <a:t>_-_</a:t>
            </a:r>
            <a:r>
              <a:rPr lang="cs-CZ" sz="400" dirty="0" err="1" smtClean="0">
                <a:latin typeface="Arial" pitchFamily="34" charset="0"/>
              </a:rPr>
              <a:t>Starom</a:t>
            </a:r>
            <a:r>
              <a:rPr lang="cs-CZ" sz="400" dirty="0" smtClean="0">
                <a:latin typeface="Arial" pitchFamily="34" charset="0"/>
              </a:rPr>
              <a:t>%</a:t>
            </a:r>
            <a:r>
              <a:rPr lang="cs-CZ" sz="400" dirty="0" err="1" smtClean="0">
                <a:latin typeface="Arial" pitchFamily="34" charset="0"/>
              </a:rPr>
              <a:t>C4</a:t>
            </a:r>
            <a:r>
              <a:rPr lang="cs-CZ" sz="400" dirty="0" smtClean="0">
                <a:latin typeface="Arial" pitchFamily="34" charset="0"/>
              </a:rPr>
              <a:t>%</a:t>
            </a:r>
            <a:r>
              <a:rPr lang="cs-CZ" sz="400" dirty="0" err="1" smtClean="0">
                <a:latin typeface="Arial" pitchFamily="34" charset="0"/>
              </a:rPr>
              <a:t>9Bstsk</a:t>
            </a:r>
            <a:r>
              <a:rPr lang="cs-CZ" sz="400" dirty="0" smtClean="0">
                <a:latin typeface="Arial" pitchFamily="34" charset="0"/>
              </a:rPr>
              <a:t>%</a:t>
            </a:r>
            <a:r>
              <a:rPr lang="cs-CZ" sz="400" dirty="0" err="1" smtClean="0">
                <a:latin typeface="Arial" pitchFamily="34" charset="0"/>
              </a:rPr>
              <a:t>C3</a:t>
            </a:r>
            <a:r>
              <a:rPr lang="cs-CZ" sz="400" dirty="0" smtClean="0">
                <a:latin typeface="Arial" pitchFamily="34" charset="0"/>
              </a:rPr>
              <a:t>%</a:t>
            </a:r>
            <a:r>
              <a:rPr lang="cs-CZ" sz="400" dirty="0" err="1" smtClean="0">
                <a:latin typeface="Arial" pitchFamily="34" charset="0"/>
              </a:rPr>
              <a:t>A9</a:t>
            </a:r>
            <a:r>
              <a:rPr lang="cs-CZ" sz="400" dirty="0" smtClean="0">
                <a:latin typeface="Arial" pitchFamily="34" charset="0"/>
              </a:rPr>
              <a:t>_n%</a:t>
            </a:r>
            <a:r>
              <a:rPr lang="cs-CZ" sz="400" dirty="0" err="1" smtClean="0">
                <a:latin typeface="Arial" pitchFamily="34" charset="0"/>
              </a:rPr>
              <a:t>C3</a:t>
            </a:r>
            <a:r>
              <a:rPr lang="cs-CZ" sz="400" dirty="0" smtClean="0">
                <a:latin typeface="Arial" pitchFamily="34" charset="0"/>
              </a:rPr>
              <a:t>%</a:t>
            </a:r>
            <a:r>
              <a:rPr lang="cs-CZ" sz="400" dirty="0" err="1" smtClean="0">
                <a:latin typeface="Arial" pitchFamily="34" charset="0"/>
              </a:rPr>
              <a:t>A1m</a:t>
            </a:r>
            <a:r>
              <a:rPr lang="cs-CZ" sz="400" dirty="0" smtClean="0">
                <a:latin typeface="Arial" pitchFamily="34" charset="0"/>
              </a:rPr>
              <a:t>%</a:t>
            </a:r>
            <a:r>
              <a:rPr lang="cs-CZ" sz="400" dirty="0" err="1" smtClean="0">
                <a:latin typeface="Arial" pitchFamily="34" charset="0"/>
              </a:rPr>
              <a:t>C4</a:t>
            </a:r>
            <a:r>
              <a:rPr lang="cs-CZ" sz="400" dirty="0" smtClean="0">
                <a:latin typeface="Arial" pitchFamily="34" charset="0"/>
              </a:rPr>
              <a:t>%</a:t>
            </a:r>
            <a:r>
              <a:rPr lang="cs-CZ" sz="400" dirty="0" err="1" smtClean="0">
                <a:latin typeface="Arial" pitchFamily="34" charset="0"/>
              </a:rPr>
              <a:t>9Bst</a:t>
            </a:r>
            <a:r>
              <a:rPr lang="cs-CZ" sz="400" dirty="0" smtClean="0">
                <a:latin typeface="Arial" pitchFamily="34" charset="0"/>
              </a:rPr>
              <a:t>%</a:t>
            </a:r>
            <a:r>
              <a:rPr lang="cs-CZ" sz="400" dirty="0" err="1" smtClean="0">
                <a:latin typeface="Arial" pitchFamily="34" charset="0"/>
              </a:rPr>
              <a:t>C3</a:t>
            </a:r>
            <a:r>
              <a:rPr lang="cs-CZ" sz="400" dirty="0" smtClean="0">
                <a:latin typeface="Arial" pitchFamily="34" charset="0"/>
              </a:rPr>
              <a:t>%AD,_Praha.</a:t>
            </a:r>
            <a:r>
              <a:rPr lang="cs-CZ" sz="400" dirty="0" err="1" smtClean="0">
                <a:latin typeface="Arial" pitchFamily="34" charset="0"/>
              </a:rPr>
              <a:t>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4821" name="Picture 5" descr="File:Praga 000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57818" y="428604"/>
            <a:ext cx="3143272" cy="4191029"/>
          </a:xfrm>
          <a:prstGeom prst="rect">
            <a:avLst/>
          </a:prstGeom>
          <a:noFill/>
        </p:spPr>
      </p:pic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5357818" y="4357694"/>
            <a:ext cx="1826141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Krzysiu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 "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Jarzyna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"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Szymański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</a:t>
            </a:r>
            <a:r>
              <a:rPr lang="cs-CZ" sz="400" dirty="0" err="1" smtClean="0">
                <a:latin typeface="Arial" pitchFamily="34" charset="0"/>
              </a:rPr>
              <a:t>Praga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0003.JPG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Let´s </a:t>
            </a:r>
            <a:r>
              <a:rPr lang="cs-CZ" dirty="0" err="1" smtClean="0"/>
              <a:t>follow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Sightseeing</a:t>
            </a:r>
            <a:r>
              <a:rPr lang="cs-CZ" dirty="0" smtClean="0"/>
              <a:t> </a:t>
            </a:r>
            <a:r>
              <a:rPr lang="cs-CZ" dirty="0" err="1" smtClean="0"/>
              <a:t>tour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President</a:t>
            </a:r>
            <a:endParaRPr lang="cs-CZ" dirty="0" smtClean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500174"/>
            <a:ext cx="8782569" cy="516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14282" y="6500834"/>
            <a:ext cx="716863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 Tomáš Bojanovský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Josefov – </a:t>
            </a:r>
            <a:r>
              <a:rPr lang="cs-CZ" dirty="0" err="1" smtClean="0"/>
              <a:t>Jewish</a:t>
            </a:r>
            <a:r>
              <a:rPr lang="cs-CZ" dirty="0" smtClean="0"/>
              <a:t> </a:t>
            </a:r>
            <a:r>
              <a:rPr lang="cs-CZ" dirty="0" err="1" smtClean="0"/>
              <a:t>quarter</a:t>
            </a:r>
            <a:endParaRPr lang="cs-CZ" dirty="0" smtClean="0"/>
          </a:p>
        </p:txBody>
      </p:sp>
      <p:pic>
        <p:nvPicPr>
          <p:cNvPr id="35842" name="Picture 2" descr="File:Praha Staronova Synagog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857364"/>
            <a:ext cx="5643602" cy="469301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000892" y="2214554"/>
            <a:ext cx="1571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Old</a:t>
            </a:r>
            <a:r>
              <a:rPr lang="cs-CZ" b="1" dirty="0" smtClean="0"/>
              <a:t> New</a:t>
            </a:r>
          </a:p>
          <a:p>
            <a:r>
              <a:rPr lang="cs-CZ" b="1" dirty="0" err="1" smtClean="0"/>
              <a:t>Synagogue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Let´s </a:t>
            </a:r>
            <a:r>
              <a:rPr lang="cs-CZ" dirty="0" err="1" smtClean="0"/>
              <a:t>follow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Sightseeing</a:t>
            </a:r>
            <a:r>
              <a:rPr lang="cs-CZ" dirty="0" smtClean="0"/>
              <a:t> </a:t>
            </a:r>
            <a:r>
              <a:rPr lang="cs-CZ" dirty="0" err="1" smtClean="0"/>
              <a:t>tour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President</a:t>
            </a:r>
            <a:endParaRPr lang="cs-CZ" dirty="0" smtClean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500174"/>
            <a:ext cx="8782569" cy="516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14282" y="6500834"/>
            <a:ext cx="716863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 Tomáš Bojanovský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Powder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endParaRPr lang="cs-CZ" dirty="0" smtClean="0"/>
          </a:p>
        </p:txBody>
      </p:sp>
      <p:pic>
        <p:nvPicPr>
          <p:cNvPr id="8194" name="Picture 2" descr="http://upload.wikimedia.org/wikipedia/commons/4/47/Prag_Pulvertur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052736"/>
            <a:ext cx="4364484" cy="5251951"/>
          </a:xfrm>
          <a:prstGeom prst="rect">
            <a:avLst/>
          </a:prstGeom>
          <a:noFill/>
        </p:spPr>
      </p:pic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3275856" y="6093296"/>
            <a:ext cx="1643399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Hans Peter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Schaefer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http://en.wikipedia.org/wiki/File:Prag_Pulverturm.jpg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Let´s </a:t>
            </a:r>
            <a:r>
              <a:rPr lang="cs-CZ" dirty="0" err="1" smtClean="0"/>
              <a:t>follow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Sightseeing</a:t>
            </a:r>
            <a:r>
              <a:rPr lang="cs-CZ" dirty="0" smtClean="0"/>
              <a:t> </a:t>
            </a:r>
            <a:r>
              <a:rPr lang="cs-CZ" dirty="0" err="1" smtClean="0"/>
              <a:t>tour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President</a:t>
            </a:r>
            <a:endParaRPr lang="cs-CZ" dirty="0" smtClean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500174"/>
            <a:ext cx="8782569" cy="516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14282" y="6500834"/>
            <a:ext cx="716863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 Tomáš Bojanovský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/>
              <a:t>Saint</a:t>
            </a:r>
            <a:r>
              <a:rPr lang="cs-CZ" dirty="0" smtClean="0"/>
              <a:t> </a:t>
            </a:r>
            <a:r>
              <a:rPr lang="cs-CZ" dirty="0" err="1" smtClean="0"/>
              <a:t>Wenceslas</a:t>
            </a:r>
            <a:r>
              <a:rPr lang="cs-CZ" dirty="0" smtClean="0"/>
              <a:t> Square</a:t>
            </a:r>
          </a:p>
        </p:txBody>
      </p:sp>
      <p:pic>
        <p:nvPicPr>
          <p:cNvPr id="7170" name="Picture 2" descr="File:SaintWenceslasSquar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556792"/>
            <a:ext cx="7620000" cy="5067301"/>
          </a:xfrm>
          <a:prstGeom prst="rect">
            <a:avLst/>
          </a:prstGeom>
          <a:noFill/>
        </p:spPr>
      </p:pic>
      <p:sp>
        <p:nvSpPr>
          <p:cNvPr id="7169" name="Rectangle 1"/>
          <p:cNvSpPr>
            <a:spLocks noChangeArrowheads="1"/>
          </p:cNvSpPr>
          <p:nvPr/>
        </p:nvSpPr>
        <p:spPr bwMode="auto">
          <a:xfrm>
            <a:off x="642910" y="6429396"/>
            <a:ext cx="1572866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Jeffrey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B.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Ferland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</a:t>
            </a:r>
            <a:r>
              <a:rPr lang="cs-CZ" sz="400" dirty="0" err="1" smtClean="0">
                <a:latin typeface="Arial" pitchFamily="34" charset="0"/>
              </a:rPr>
              <a:t>SaintWenceslasSquare.jpg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Let´s </a:t>
            </a:r>
            <a:r>
              <a:rPr lang="cs-CZ" dirty="0" err="1" smtClean="0"/>
              <a:t>follow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Sightseeing</a:t>
            </a:r>
            <a:r>
              <a:rPr lang="cs-CZ" dirty="0" smtClean="0"/>
              <a:t> </a:t>
            </a:r>
            <a:r>
              <a:rPr lang="cs-CZ" dirty="0" err="1" smtClean="0"/>
              <a:t>tour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President</a:t>
            </a:r>
            <a:endParaRPr lang="cs-CZ" dirty="0" smtClean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500174"/>
            <a:ext cx="8782569" cy="516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14282" y="6500834"/>
            <a:ext cx="716863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 Tomáš Bojanovský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theatre</a:t>
            </a:r>
            <a:endParaRPr lang="cs-CZ" dirty="0" smtClean="0"/>
          </a:p>
        </p:txBody>
      </p:sp>
      <p:pic>
        <p:nvPicPr>
          <p:cNvPr id="6146" name="Picture 2" descr="http://upload.wikimedia.org/wikipedia/commons/b/b0/NationalTheatrePrag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84784"/>
            <a:ext cx="7704856" cy="5125798"/>
          </a:xfrm>
          <a:prstGeom prst="rect">
            <a:avLst/>
          </a:prstGeom>
          <a:noFill/>
        </p:spPr>
      </p:pic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755576" y="6381328"/>
            <a:ext cx="151836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Adam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Zivner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solidFill>
                  <a:schemeClr val="bg1"/>
                </a:solidFill>
                <a:latin typeface="Arial" pitchFamily="34" charset="0"/>
              </a:rPr>
              <a:t>http://en.wikipedia.org/wiki/File:NationalTheatrePrague.jpg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Let´s </a:t>
            </a:r>
            <a:r>
              <a:rPr lang="cs-CZ" dirty="0" err="1" smtClean="0"/>
              <a:t>follow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Sightseeing</a:t>
            </a:r>
            <a:r>
              <a:rPr lang="cs-CZ" dirty="0" smtClean="0"/>
              <a:t> </a:t>
            </a:r>
            <a:r>
              <a:rPr lang="cs-CZ" dirty="0" err="1" smtClean="0"/>
              <a:t>tour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President</a:t>
            </a:r>
            <a:endParaRPr lang="cs-CZ" dirty="0" smtClean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500174"/>
            <a:ext cx="8782569" cy="516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14282" y="6500834"/>
            <a:ext cx="716863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 Tomáš Bojanovský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Petřín </a:t>
            </a:r>
            <a:r>
              <a:rPr lang="cs-CZ" dirty="0" err="1" smtClean="0"/>
              <a:t>view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err="1" smtClean="0"/>
              <a:t>and</a:t>
            </a:r>
            <a:r>
              <a:rPr lang="cs-CZ" dirty="0" smtClean="0"/>
              <a:t> a </a:t>
            </a:r>
            <a:r>
              <a:rPr lang="cs-CZ" dirty="0" err="1" smtClean="0"/>
              <a:t>mirror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</p:txBody>
      </p:sp>
      <p:pic>
        <p:nvPicPr>
          <p:cNvPr id="5122" name="Picture 2" descr="File:PetrinObservationTow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908720"/>
            <a:ext cx="3714750" cy="5715000"/>
          </a:xfrm>
          <a:prstGeom prst="rect">
            <a:avLst/>
          </a:prstGeom>
          <a:noFill/>
        </p:spPr>
      </p:pic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4499992" y="6381328"/>
            <a:ext cx="1540806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Rodge500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http://en.wikipedia.org/wiki/File:PetrinObservationTower.jpg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Natural</a:t>
            </a:r>
            <a:r>
              <a:rPr lang="cs-CZ" dirty="0" smtClean="0"/>
              <a:t> </a:t>
            </a:r>
            <a:r>
              <a:rPr lang="cs-CZ" dirty="0" err="1" smtClean="0"/>
              <a:t>beauties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3429000"/>
            <a:ext cx="14176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Divoká Šárka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768" y="4786322"/>
            <a:ext cx="1778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Prokopské </a:t>
            </a:r>
            <a:r>
              <a:rPr lang="cs-CZ" b="1" dirty="0" err="1" smtClean="0"/>
              <a:t>valley</a:t>
            </a:r>
            <a:endParaRPr lang="cs-CZ" b="1" dirty="0" smtClean="0"/>
          </a:p>
        </p:txBody>
      </p:sp>
      <p:pic>
        <p:nvPicPr>
          <p:cNvPr id="2050" name="Picture 2" descr="File:23.06.2012 Divoka Sarka Czech (29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943776"/>
            <a:ext cx="4357718" cy="2914224"/>
          </a:xfrm>
          <a:prstGeom prst="rect">
            <a:avLst/>
          </a:prstGeom>
          <a:noFill/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6642556"/>
            <a:ext cx="1919115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Iliusvla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:23.06.2012_</a:t>
            </a:r>
            <a:r>
              <a:rPr lang="cs-CZ" sz="400" dirty="0" err="1" smtClean="0">
                <a:latin typeface="Arial" pitchFamily="34" charset="0"/>
              </a:rPr>
              <a:t>Divoka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Sarka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Czech</a:t>
            </a:r>
            <a:r>
              <a:rPr lang="cs-CZ" sz="400" dirty="0" smtClean="0">
                <a:latin typeface="Arial" pitchFamily="34" charset="0"/>
              </a:rPr>
              <a:t>_(29).</a:t>
            </a:r>
            <a:r>
              <a:rPr lang="cs-CZ" sz="400" dirty="0" err="1" smtClean="0">
                <a:latin typeface="Arial" pitchFamily="34" charset="0"/>
              </a:rPr>
              <a:t>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53" name="Picture 5" descr="File:Prokopské jezírko (3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7686" y="1000108"/>
            <a:ext cx="4786314" cy="3589736"/>
          </a:xfrm>
          <a:prstGeom prst="rect">
            <a:avLst/>
          </a:prstGeom>
          <a:noFill/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7242517" y="4357694"/>
            <a:ext cx="190148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Dezidor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</a:t>
            </a:r>
            <a:r>
              <a:rPr lang="cs-CZ" sz="400" dirty="0" err="1" smtClean="0">
                <a:latin typeface="Arial" pitchFamily="34" charset="0"/>
              </a:rPr>
              <a:t>Prokopsk</a:t>
            </a:r>
            <a:r>
              <a:rPr lang="cs-CZ" sz="400" dirty="0" smtClean="0">
                <a:latin typeface="Arial" pitchFamily="34" charset="0"/>
              </a:rPr>
              <a:t>%</a:t>
            </a:r>
            <a:r>
              <a:rPr lang="cs-CZ" sz="400" dirty="0" err="1" smtClean="0">
                <a:latin typeface="Arial" pitchFamily="34" charset="0"/>
              </a:rPr>
              <a:t>C3</a:t>
            </a:r>
            <a:r>
              <a:rPr lang="cs-CZ" sz="400" dirty="0" smtClean="0">
                <a:latin typeface="Arial" pitchFamily="34" charset="0"/>
              </a:rPr>
              <a:t>%</a:t>
            </a:r>
            <a:r>
              <a:rPr lang="cs-CZ" sz="400" dirty="0" err="1" smtClean="0">
                <a:latin typeface="Arial" pitchFamily="34" charset="0"/>
              </a:rPr>
              <a:t>A9</a:t>
            </a:r>
            <a:r>
              <a:rPr lang="cs-CZ" sz="400" dirty="0" smtClean="0">
                <a:latin typeface="Arial" pitchFamily="34" charset="0"/>
              </a:rPr>
              <a:t>_jez%</a:t>
            </a:r>
            <a:r>
              <a:rPr lang="cs-CZ" sz="400" dirty="0" err="1" smtClean="0">
                <a:latin typeface="Arial" pitchFamily="34" charset="0"/>
              </a:rPr>
              <a:t>C3</a:t>
            </a:r>
            <a:r>
              <a:rPr lang="cs-CZ" sz="400" dirty="0" smtClean="0">
                <a:latin typeface="Arial" pitchFamily="34" charset="0"/>
              </a:rPr>
              <a:t>%</a:t>
            </a:r>
            <a:r>
              <a:rPr lang="cs-CZ" sz="400" dirty="0" err="1" smtClean="0">
                <a:latin typeface="Arial" pitchFamily="34" charset="0"/>
              </a:rPr>
              <a:t>ADrko</a:t>
            </a:r>
            <a:r>
              <a:rPr lang="cs-CZ" sz="400" dirty="0" smtClean="0">
                <a:latin typeface="Arial" pitchFamily="34" charset="0"/>
              </a:rPr>
              <a:t>_(3).</a:t>
            </a:r>
            <a:r>
              <a:rPr lang="cs-CZ" sz="400" dirty="0" err="1" smtClean="0">
                <a:latin typeface="Arial" pitchFamily="34" charset="0"/>
              </a:rPr>
              <a:t>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Všechny uveřejněné odkazy dostupné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(autoři uvedeni pod obrázky).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Obrázek str. </a:t>
            </a:r>
            <a:r>
              <a:rPr lang="cs-CZ" sz="1800" dirty="0" smtClean="0"/>
              <a:t>14 </a:t>
            </a:r>
            <a:r>
              <a:rPr lang="cs-CZ" sz="1800" dirty="0" smtClean="0"/>
              <a:t>dostupný pod licencí Public </a:t>
            </a:r>
            <a:r>
              <a:rPr lang="cs-CZ" sz="1800" dirty="0" err="1" smtClean="0"/>
              <a:t>Domain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86322"/>
            <a:ext cx="8686800" cy="13398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  <a:ea typeface="+mj-ea"/>
                <a:cs typeface="+mj-cs"/>
              </a:rPr>
              <a:t>	Materiály jsou určeny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474</Words>
  <Application>Microsoft Office PowerPoint</Application>
  <PresentationFormat>Předvádění na obrazovce (4:3)</PresentationFormat>
  <Paragraphs>132</Paragraphs>
  <Slides>27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Prezentace aplikace PowerPoint</vt:lpstr>
      <vt:lpstr>   Číslo projektu: CZ.1.07/1.5.00/34.0744   Šablona: EU peníze školám SŠ / šablona III/2   Číslo DUMU: 124.ANJ.34  Název materiálu: Sightseeing of Prague   Autor: Mgr. Tomáš Bojanovský  Předmět: Anglický jazyk  Formát: Prezentace Microsoft Powerpoint    Velikost: 3,7 MB  Stupeň a typ vzdělávání: SŠ – odborné vzdělávání  Licence k obrazovému materiálu: CC-BY-SA, Public Domain   Datum vytvoření  : 18.11.2012  Klíčová slova: Angličtina, památky, obrázek, Praha  Anotace : Výstup slouží k výkladu problematiky reálií Prahy. Vhodné pro maturitní otázky v profilové školní části ústní zkoušky.       </vt:lpstr>
      <vt:lpstr> Sightseeing of Prague </vt:lpstr>
      <vt:lpstr>Prague</vt:lpstr>
      <vt:lpstr>Prague</vt:lpstr>
      <vt:lpstr>Prague</vt:lpstr>
      <vt:lpstr>Prague</vt:lpstr>
      <vt:lpstr>Prague</vt:lpstr>
      <vt:lpstr>Prague</vt:lpstr>
      <vt:lpstr>Prague</vt:lpstr>
      <vt:lpstr>Prague</vt:lpstr>
      <vt:lpstr>Prague</vt:lpstr>
      <vt:lpstr>Prague</vt:lpstr>
      <vt:lpstr>Prague</vt:lpstr>
      <vt:lpstr>           Prague</vt:lpstr>
      <vt:lpstr>Prague</vt:lpstr>
      <vt:lpstr>Prague</vt:lpstr>
      <vt:lpstr>Prague</vt:lpstr>
      <vt:lpstr>Prague</vt:lpstr>
      <vt:lpstr>Prague</vt:lpstr>
      <vt:lpstr>Prague</vt:lpstr>
      <vt:lpstr>Prague</vt:lpstr>
      <vt:lpstr>Prague</vt:lpstr>
      <vt:lpstr>Prague</vt:lpstr>
      <vt:lpstr>Prague</vt:lpstr>
      <vt:lpstr>Prague</vt:lpstr>
      <vt:lpstr>Všechny uveřejněné odkazy dostupné pod licencí Creative Commons (autoři uvedeni pod obrázky).  Obrázek str. 14 dostupný pod licencí Public Domain.</vt:lpstr>
    </vt:vector>
  </TitlesOfParts>
  <Company>Vysočina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materiálu: Prague  Číslo DUMU: DUM_FJ_0005    Autor: Mgr. Tomáš Bojanovský  Předmět: Anglický jazyk  Formát: Prezentace Microsoft Powerpoint    Velikost: 709 kB  Stupeň a typ vzdělávání: SŠ – odborné vzdělávání  Licence k obrazovému materiálu: CC-BY-SA, Public Domain  Publikováno : 15.06.2012  Šablona: EU peníze školám SŠ / šablona III/2  Klíčová slova: Angličtina, obrázek, Praha  Anotace : Výstup slouží k výkladu problematiky reálií Prahy. Vhodné pro maturitní otázky v profilové školní části ústní zkoušky.       </dc:title>
  <dc:creator>Mgr. Roman Křivánek</dc:creator>
  <cp:lastModifiedBy>Bojanovsky</cp:lastModifiedBy>
  <cp:revision>29</cp:revision>
  <dcterms:created xsi:type="dcterms:W3CDTF">2012-09-18T18:28:05Z</dcterms:created>
  <dcterms:modified xsi:type="dcterms:W3CDTF">2012-12-10T11:46:57Z</dcterms:modified>
</cp:coreProperties>
</file>