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862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495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604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2958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821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1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911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624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64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880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98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3FDDC-BC54-4E02-AE8A-E525CEE5D479}" type="datetimeFigureOut">
              <a:rPr lang="cs-CZ" smtClean="0"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202B86-8644-4D34-8F8F-C46A9CD53B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49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07807" y="213285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VY_42_INOVACE_22_Objem válce - opakování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39600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26170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Válcový sud je z 80% naplněn vodou. Průměr sudu je 75 cm  a vysoký je 1 m. Jak dlouho jsme do sudu museli točit vodu, jestliže přiteklo 12 l za minutu?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844824"/>
                <a:ext cx="8229600" cy="4608512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sz="2800" dirty="0"/>
                  <a:t>d</a:t>
                </a:r>
                <a:r>
                  <a:rPr lang="cs-CZ" sz="2800" smtClean="0"/>
                  <a:t> </a:t>
                </a:r>
                <a:r>
                  <a:rPr lang="cs-CZ" sz="2800" dirty="0" smtClean="0"/>
                  <a:t>= 75 cm</a:t>
                </a:r>
              </a:p>
              <a:p>
                <a:r>
                  <a:rPr lang="cs-CZ" sz="2800" u="sng" dirty="0" smtClean="0"/>
                  <a:t>v = 100 cm</a:t>
                </a:r>
              </a:p>
              <a:p>
                <a:r>
                  <a:rPr lang="cs-CZ" sz="2800" dirty="0" smtClean="0"/>
                  <a:t>V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el-GR" sz="2800" i="1" smtClean="0">
                            <a:latin typeface="Cambria Math"/>
                          </a:rPr>
                          <m:t>π</m:t>
                        </m:r>
                        <m:r>
                          <a:rPr lang="cs-CZ" sz="2800" b="0" i="1" smtClean="0">
                            <a:latin typeface="Cambria Math"/>
                          </a:rPr>
                          <m:t>𝑟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/>
                  <a:t>. v</a:t>
                </a:r>
              </a:p>
              <a:p>
                <a:r>
                  <a:rPr lang="cs-CZ" sz="2800" dirty="0"/>
                  <a:t>V</a:t>
                </a:r>
                <a:r>
                  <a:rPr lang="cs-CZ" sz="2800" dirty="0" smtClean="0"/>
                  <a:t>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3,14.37,5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/>
                  <a:t>. 100</a:t>
                </a:r>
              </a:p>
              <a:p>
                <a:r>
                  <a:rPr lang="cs-CZ" sz="2800" dirty="0" smtClean="0"/>
                  <a:t>V = 441562,5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sz="2800" b="0" i="0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r>
                  <a:rPr lang="cs-CZ" sz="2800" dirty="0" smtClean="0"/>
                  <a:t>= 441,5625 l</a:t>
                </a:r>
              </a:p>
              <a:p>
                <a:r>
                  <a:rPr lang="cs-CZ" sz="2800" dirty="0" smtClean="0"/>
                  <a:t>0,8 . 441,5625 l = 353,25 l  </a:t>
                </a:r>
              </a:p>
              <a:p>
                <a:r>
                  <a:rPr lang="cs-CZ" sz="2800" dirty="0" smtClean="0"/>
                  <a:t>353,25 l : 12 l/min = 29,4 min = 0,5 hod</a:t>
                </a:r>
              </a:p>
              <a:p>
                <a:endParaRPr lang="cs-CZ" sz="2800" dirty="0" smtClean="0"/>
              </a:p>
              <a:p>
                <a:r>
                  <a:rPr lang="cs-CZ" sz="2800" dirty="0" smtClean="0"/>
                  <a:t>Do sudu jsme vodu napouštěli 0,5 hod.</a:t>
                </a:r>
              </a:p>
              <a:p>
                <a:endParaRPr lang="cs-CZ" sz="2800" dirty="0" smtClean="0"/>
              </a:p>
              <a:p>
                <a:endParaRPr lang="cs-CZ" sz="2800" dirty="0" smtClean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xfrm>
                <a:off x="457200" y="1844824"/>
                <a:ext cx="8229600" cy="4608512"/>
              </a:xfrm>
              <a:blipFill rotWithShape="1">
                <a:blip r:embed="rId2"/>
                <a:stretch>
                  <a:fillRect l="-593" t="-1323" b="-22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3062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</TotalTime>
  <Words>110</Words>
  <Application>Microsoft Office PowerPoint</Application>
  <PresentationFormat>Předvádění na obrazovce (4:3)</PresentationFormat>
  <Paragraphs>12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VY_42_INOVACE_22_Objem válce - opakování</vt:lpstr>
      <vt:lpstr>Válcový sud je z 80% naplněn vodou. Průměr sudu je 75 cm  a vysoký je 1 m. Jak dlouho jsme do sudu museli točit vodu, jestliže přiteklo 12 l za minutu?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Válcový sud je z 80% naplněn vodou. Průměr sudu je 75 cm  a vysoký je 1 m. Jak dlouho jsme do sudu museli točit vodu, jestliže přiteklo 12 l za minutu?</dc:title>
  <dc:creator>Vagnerova</dc:creator>
  <cp:lastModifiedBy>Vagnerova</cp:lastModifiedBy>
  <cp:revision>8</cp:revision>
  <dcterms:created xsi:type="dcterms:W3CDTF">2011-05-23T18:57:32Z</dcterms:created>
  <dcterms:modified xsi:type="dcterms:W3CDTF">2011-06-29T11:45:33Z</dcterms:modified>
</cp:coreProperties>
</file>