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5" r:id="rId2"/>
    <p:sldId id="257" r:id="rId3"/>
    <p:sldId id="258" r:id="rId4"/>
    <p:sldId id="259" r:id="rId5"/>
    <p:sldId id="271" r:id="rId6"/>
    <p:sldId id="273" r:id="rId7"/>
    <p:sldId id="272" r:id="rId8"/>
    <p:sldId id="274" r:id="rId9"/>
    <p:sldId id="262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BC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007EE-0809-4E9C-BC01-E6B31F8E187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2DEF6-2790-4DE1-9797-394B3669A8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388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BC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8/83/London_collage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6/6e/London_Thames_Sunset_panorama_-_Feb_200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5/5f/Thames_Barrier_London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a/ae/Great_fire_of_london_map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4/4d/Christopher_Wren_by_Godfrey_Kneller_1711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hyperlink" Target="//upload.wikimedia.org/wikipedia/commons/b/ba/Waterloo_station_platforms_15_and_16_looking_west.JPG" TargetMode="External"/><Relationship Id="rId7" Type="http://schemas.openxmlformats.org/officeDocument/2006/relationships/hyperlink" Target="//upload.wikimedia.org/wikipedia/commons/c/ca/A_TX4_Taxi_at_Heathrow_Airport_Terminal_5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a/aa/Lancaster_Gate_tube.jpg" TargetMode="Externa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hyperlink" Target="//upload.wikimedia.org/wikipedia/commons/b/ba/Waterloo_station_platforms_15_and_16_looking_west.JPG" TargetMode="External"/><Relationship Id="rId7" Type="http://schemas.openxmlformats.org/officeDocument/2006/relationships/hyperlink" Target="//upload.wikimedia.org/wikipedia/commons/c/ca/A_TX4_Taxi_at_Heathrow_Airport_Terminal_5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a/aa/Lancaster_Gate_tube.jpg" TargetMode="Externa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2/29/Heathrow_T5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</a:t>
            </a:r>
            <a:r>
              <a:rPr lang="cs-CZ"/>
              <a:t>_ 128.ANJ.34 </a:t>
            </a:r>
            <a:endParaRPr lang="cs-CZ" smtClean="0"/>
          </a:p>
          <a:p>
            <a:pPr algn="ctr">
              <a:spcBef>
                <a:spcPts val="300"/>
              </a:spcBef>
            </a:pPr>
            <a:r>
              <a:rPr lang="cs-CZ" b="1" smtClean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04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128.ANJ.34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London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</a:t>
            </a:r>
            <a:r>
              <a:rPr lang="cs-CZ" sz="1200" smtClean="0"/>
              <a:t>: 2,04 </a:t>
            </a:r>
            <a:r>
              <a:rPr lang="cs-CZ" sz="1200" dirty="0" smtClean="0"/>
              <a:t>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Datum vytvoření  : 8.12.2012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Londýn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Londýna.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57163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ile:London collag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48680"/>
            <a:ext cx="4572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178959" y="603679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TE-Collage_London.png,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http://en.wikipedia.org/wiki/File:Parliament_at_Sunset.JPG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Position</a:t>
            </a:r>
            <a:r>
              <a:rPr lang="cs-CZ" dirty="0" smtClean="0"/>
              <a:t>, </a:t>
            </a:r>
            <a:r>
              <a:rPr lang="cs-CZ" dirty="0" err="1" smtClean="0"/>
              <a:t>inhabitants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236" y="1268760"/>
            <a:ext cx="3695700" cy="5345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355976" y="639875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</a:t>
            </a:r>
            <a:r>
              <a:rPr lang="cs-CZ" sz="400" b="1" dirty="0"/>
              <a:t> </a:t>
            </a:r>
            <a:r>
              <a:rPr lang="cs-CZ" sz="400" dirty="0"/>
              <a:t>Captain Blood, licence Creative Commons, BY-SA</a:t>
            </a:r>
          </a:p>
          <a:p>
            <a:r>
              <a:rPr lang="cs-CZ" sz="400" dirty="0"/>
              <a:t>http://en.wikipedia.org/wiki/File:Uk_topo_en.jpg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The Thames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File:London Thames Sunset panorama - Feb 200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762000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689573" y="6126384"/>
            <a:ext cx="198644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/>
              <a:t>Autor: Diliff,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http://en.wikipedia.org/wiki/File:London_Thames_Sunset_panorama_-_Feb_2008.jpg</a:t>
            </a:r>
          </a:p>
        </p:txBody>
      </p:sp>
      <p:pic>
        <p:nvPicPr>
          <p:cNvPr id="8" name="Picture 2" descr="File:Thames Barrier London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91" b="19554"/>
          <a:stretch/>
        </p:blipFill>
        <p:spPr bwMode="auto">
          <a:xfrm>
            <a:off x="4765802" y="1268760"/>
            <a:ext cx="3564406" cy="163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4771451" y="2680239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</a:t>
            </a:r>
            <a:r>
              <a:rPr lang="cs-CZ" sz="400" i="1" dirty="0"/>
              <a:t>Tom Corser</a:t>
            </a:r>
            <a:r>
              <a:rPr lang="cs-CZ" sz="400" dirty="0"/>
              <a:t>, licence Creative Commons, BY-SA</a:t>
            </a:r>
          </a:p>
          <a:p>
            <a:r>
              <a:rPr lang="cs-CZ" sz="400" dirty="0"/>
              <a:t>http://en.wikipedia.org/wiki/File:Thames_Barrier_London.jpg</a:t>
            </a:r>
          </a:p>
        </p:txBody>
      </p:sp>
    </p:spTree>
    <p:extLst>
      <p:ext uri="{BB962C8B-B14F-4D97-AF65-F5344CB8AC3E}">
        <p14:creationId xmlns:p14="http://schemas.microsoft.com/office/powerpoint/2010/main" val="21801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History </a:t>
            </a:r>
          </a:p>
          <a:p>
            <a:r>
              <a:rPr lang="cs-CZ" dirty="0" smtClean="0"/>
              <a:t>Roman settlement</a:t>
            </a:r>
          </a:p>
          <a:p>
            <a:r>
              <a:rPr lang="cs-CZ" dirty="0" smtClean="0"/>
              <a:t>Great fire 1666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File:Great fire of london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82" y="3140968"/>
            <a:ext cx="5544616" cy="350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98806" y="643249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Bunchofgrapes,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http://en.wikipedia.org/wiki/File:Great_fire_of_london_map.png</a:t>
            </a:r>
          </a:p>
        </p:txBody>
      </p:sp>
      <p:pic>
        <p:nvPicPr>
          <p:cNvPr id="3076" name="Picture 4" descr="File:Christopher Wren by Godfrey Kneller 171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116" y="1052736"/>
            <a:ext cx="2569281" cy="323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347125" y="4525121"/>
            <a:ext cx="222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Sir Christopher </a:t>
            </a:r>
            <a:r>
              <a:rPr lang="cs-CZ" b="1" dirty="0"/>
              <a:t>Wren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39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Transport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2388938" cy="2895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4932040" y="4298107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http://en.wikipedia.org/wiki/File:Routemaster.JPG</a:t>
            </a:r>
          </a:p>
        </p:txBody>
      </p:sp>
      <p:pic>
        <p:nvPicPr>
          <p:cNvPr id="4100" name="Picture 4" descr="File:Waterloo station platforms 15 and 16 looking wes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77072"/>
            <a:ext cx="3302674" cy="247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539552" y="633863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Sunil060902,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http://en.wikipedia.org/wiki/File:Waterloo_station_platforms_15_and_16_looking_west.JPG</a:t>
            </a:r>
          </a:p>
        </p:txBody>
      </p:sp>
      <p:pic>
        <p:nvPicPr>
          <p:cNvPr id="4102" name="Picture 6" descr="File:Lancaster Gate tub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33" y="1844824"/>
            <a:ext cx="2677081" cy="178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508333" y="341633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tompagenet,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http://en.wikipedia.org/wiki/File:Lancaster_Gate_tube.jpg</a:t>
            </a:r>
          </a:p>
        </p:txBody>
      </p:sp>
      <p:pic>
        <p:nvPicPr>
          <p:cNvPr id="4104" name="Picture 8" descr="File:A TX4 Taxi at Heathrow Airport Terminal 5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29212"/>
            <a:ext cx="2433155" cy="182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4355976" y="633863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Unisouth,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http://en.wikipedia.org/wiki/File:A_TX4_Taxi_at_Heathrow_Airport_Terminal_5.jpg</a:t>
            </a:r>
          </a:p>
        </p:txBody>
      </p:sp>
    </p:spTree>
    <p:extLst>
      <p:ext uri="{BB962C8B-B14F-4D97-AF65-F5344CB8AC3E}">
        <p14:creationId xmlns:p14="http://schemas.microsoft.com/office/powerpoint/2010/main" val="279839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Transport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530" y="1556792"/>
            <a:ext cx="2388938" cy="2895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4200225" y="4298107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http://en.wikipedia.org/wiki/File:Routemaster.JPG</a:t>
            </a:r>
          </a:p>
        </p:txBody>
      </p:sp>
      <p:pic>
        <p:nvPicPr>
          <p:cNvPr id="4100" name="Picture 4" descr="File:Waterloo station platforms 15 and 16 looking wes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77072"/>
            <a:ext cx="3302674" cy="247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539552" y="633863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Sunil060902,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http://en.wikipedia.org/wiki/File:Waterloo_station_platforms_15_and_16_looking_west.JPG</a:t>
            </a:r>
          </a:p>
        </p:txBody>
      </p:sp>
      <p:pic>
        <p:nvPicPr>
          <p:cNvPr id="4102" name="Picture 6" descr="File:Lancaster Gate tub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33" y="1844824"/>
            <a:ext cx="2677081" cy="178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508333" y="341633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tompagenet,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http://en.wikipedia.org/wiki/File:Lancaster_Gate_tube.jpg</a:t>
            </a:r>
          </a:p>
        </p:txBody>
      </p:sp>
      <p:pic>
        <p:nvPicPr>
          <p:cNvPr id="4104" name="Picture 8" descr="File:A TX4 Taxi at Heathrow Airport Terminal 5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29212"/>
            <a:ext cx="2433155" cy="182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4355976" y="633863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Unisouth,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http://en.wikipedia.org/wiki/File:A_TX4_Taxi_at_Heathrow_Airport_Terminal_5.jpg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020272" y="2159821"/>
            <a:ext cx="1559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Double-decker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89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Heathrow airport</a:t>
            </a:r>
          </a:p>
          <a:p>
            <a:pPr>
              <a:buNone/>
            </a:pPr>
            <a:endParaRPr lang="en-GB" dirty="0" smtClean="0"/>
          </a:p>
        </p:txBody>
      </p:sp>
      <p:pic>
        <p:nvPicPr>
          <p:cNvPr id="5122" name="Picture 2" descr="File:Heathrow T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64904"/>
            <a:ext cx="7620000" cy="372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27584" y="607373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Warren Rohner,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http://en.wikipedia.org/wiki/File:Heathrow_T5.jpg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smtClean="0"/>
              <a:t>6,7 </a:t>
            </a:r>
            <a:r>
              <a:rPr lang="cs-CZ" sz="1800" dirty="0" smtClean="0"/>
              <a:t>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200</Words>
  <Application>Microsoft Office PowerPoint</Application>
  <PresentationFormat>Předvádění na obrazovce (4:3)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 Číslo projektu: CZ.1.07/1.5.00/34.0744   Šablona: EU peníze školám SŠ / šablona III/2  Číslo DUMU: 128.ANJ.34   Název materiálu: London  Autor: Mgr. Tomáš Bojanovský  Předmět: Anglický jazyk  Formát: Prezentace Microsoft Powerpoint    Velikost: 2,04 MB  Stupeň a typ vzdělávání: SŠ – odborné vzdělávání  Licence k obrazovému materiálu: CC-BY-SA, Public Domain  Datum vytvoření  : 8.12.2012  Klíčová slova: Angličtina, obrázek, Londýn  Anotace : Výstup slouží k výkladu problematiky reálií Londýna. Vhodné pro maturitní otázky v profilové školní části ústní zkoušky.       </vt:lpstr>
      <vt:lpstr> London </vt:lpstr>
      <vt:lpstr>London</vt:lpstr>
      <vt:lpstr>London</vt:lpstr>
      <vt:lpstr>London</vt:lpstr>
      <vt:lpstr>London</vt:lpstr>
      <vt:lpstr>London</vt:lpstr>
      <vt:lpstr>London</vt:lpstr>
      <vt:lpstr>Všechny uveřejněné odkazy dostupné pod licencí Creative Commons (autoři uvedeni pod obrázky).  Obrázek str. 6,7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materiálu: Prague  Číslo DUMU: DUM_FJ_0005    Autor: Mgr. Tomáš Bojanovský  Předmět: Anglický jazyk  Formát: Prezentace Microsoft Powerpoint    Velikost: 709 kB  Stupeň a typ vzdělávání: SŠ – odborné vzdělávání  Licence k obrazovému materiálu: CC-BY-SA, Public Domain  Publikováno : 15.06.2012  Šablona: EU peníze školám SŠ / šablona III/2  Klíčová slova: Angličtina, obrázek, Praha  Anotace : Výstup slouží k výkladu problematiky reálií Prahy. Vhodné pro maturitní otázky v profilové školní části ústní zkoušky.</dc:title>
  <dc:creator>Mgr. Roman Křivánek</dc:creator>
  <cp:lastModifiedBy>Bojanovsky</cp:lastModifiedBy>
  <cp:revision>24</cp:revision>
  <dcterms:created xsi:type="dcterms:W3CDTF">2012-09-18T18:28:05Z</dcterms:created>
  <dcterms:modified xsi:type="dcterms:W3CDTF">2012-12-10T11:49:02Z</dcterms:modified>
</cp:coreProperties>
</file>