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8" r:id="rId2"/>
    <p:sldId id="257" r:id="rId3"/>
    <p:sldId id="258" r:id="rId4"/>
    <p:sldId id="259" r:id="rId5"/>
    <p:sldId id="275" r:id="rId6"/>
    <p:sldId id="271" r:id="rId7"/>
    <p:sldId id="276" r:id="rId8"/>
    <p:sldId id="277" r:id="rId9"/>
    <p:sldId id="278" r:id="rId10"/>
    <p:sldId id="279" r:id="rId11"/>
    <p:sldId id="283" r:id="rId12"/>
    <p:sldId id="280" r:id="rId13"/>
    <p:sldId id="281" r:id="rId14"/>
    <p:sldId id="282" r:id="rId15"/>
    <p:sldId id="284" r:id="rId16"/>
    <p:sldId id="285" r:id="rId17"/>
    <p:sldId id="286" r:id="rId18"/>
    <p:sldId id="287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28798-E1D6-45AF-8DCB-C9682BBBCF1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6FE3CA-D359-4693-A794-50980FAEA9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81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b/Open_street_map_central_london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4/ImperialCrownOfIndia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8/8d/EnglishCoronationRegalia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1/1a/St_Pauls_aerial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4/Buckingham_Palace,_London_-_April_2009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9/97/Palace_of_Westminster,_London_-_Feb_200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7/7d/10_Downing_Street_2010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c/Oxford_Street0518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en.wikipedia.org/wiki/File:Piccadilly_Circus_Panorama_-_April_2007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d/d5/Prime_meridian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129.ANJ.34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Sightseeing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London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9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129.ANJ.34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Sightseeing of London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</a:t>
            </a:r>
            <a:r>
              <a:rPr lang="cs-CZ" sz="1200" smtClean="0"/>
              <a:t>6,07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vytvoření  : 9.12.2012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Londýn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Londýna.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c/c7/London_360%C2%B0_Panorama_from_the_London_Ey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56992"/>
            <a:ext cx="914400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80728"/>
            <a:ext cx="7772400" cy="216024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Sightseeing of London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5"/>
          <p:cNvSpPr/>
          <p:nvPr/>
        </p:nvSpPr>
        <p:spPr>
          <a:xfrm>
            <a:off x="-27531" y="50137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Farwestern Photo by Gregg M. Erickson, licence Creative Commons, BY-SA</a:t>
            </a:r>
          </a:p>
          <a:p>
            <a:r>
              <a:rPr lang="cs-CZ" sz="400" dirty="0" smtClean="0"/>
              <a:t>http</a:t>
            </a:r>
            <a:r>
              <a:rPr lang="cs-CZ" sz="400" dirty="0"/>
              <a:t>://upload.wikimedia.org/wikipedia/commons/c/c7/London_360%C2%B0_Panorama_from_the_London_Eye.jpg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City, Westminster, West End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File:Open street map central london.sv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86" t="16336" r="-2968" b="22147"/>
          <a:stretch/>
        </p:blipFill>
        <p:spPr bwMode="auto">
          <a:xfrm>
            <a:off x="1691680" y="2272144"/>
            <a:ext cx="6622008" cy="389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23" y="1340768"/>
            <a:ext cx="6912768" cy="5297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9523" y="64840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http://en.wikipedia.org/wiki/File:Tower_of_london_from_swissre.jpg</a:t>
            </a:r>
          </a:p>
        </p:txBody>
      </p:sp>
    </p:spTree>
    <p:extLst>
      <p:ext uri="{BB962C8B-B14F-4D97-AF65-F5344CB8AC3E}">
        <p14:creationId xmlns:p14="http://schemas.microsoft.com/office/powerpoint/2010/main" val="340841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London -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sz="2400" b="1" dirty="0"/>
              <a:t>Crown Jewels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 descr="File:ImperialCrownOfIndia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740929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860032" y="623789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Pietro &amp; Silvia,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http://en.wikipedia.org/wiki/File:ImperialCrownOfIndia2.jpg</a:t>
            </a:r>
          </a:p>
        </p:txBody>
      </p:sp>
      <p:pic>
        <p:nvPicPr>
          <p:cNvPr id="4100" name="Picture 4" descr="File:EnglishCoronationRegalia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60240"/>
            <a:ext cx="3232364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755576" y="629944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http://en.wikipedia.org/wiki/File:EnglishCoronationRegalia2.jpg</a:t>
            </a:r>
          </a:p>
        </p:txBody>
      </p:sp>
    </p:spTree>
    <p:extLst>
      <p:ext uri="{BB962C8B-B14F-4D97-AF65-F5344CB8AC3E}">
        <p14:creationId xmlns:p14="http://schemas.microsoft.com/office/powerpoint/2010/main" val="2180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122" name="Picture 2" descr="File:St Pauls aeria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423" y="1268760"/>
            <a:ext cx="6610569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85423" y="6021288"/>
            <a:ext cx="196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St Paul's Cathedral</a:t>
            </a:r>
          </a:p>
        </p:txBody>
      </p:sp>
      <p:sp>
        <p:nvSpPr>
          <p:cNvPr id="5" name="Rectangle 4"/>
          <p:cNvSpPr/>
          <p:nvPr/>
        </p:nvSpPr>
        <p:spPr>
          <a:xfrm>
            <a:off x="1185423" y="561994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Mark Fosh,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http://en.wikipedia.org/wiki/File:St_Pauls_aerial.jpg</a:t>
            </a:r>
          </a:p>
        </p:txBody>
      </p:sp>
    </p:spTree>
    <p:extLst>
      <p:ext uri="{BB962C8B-B14F-4D97-AF65-F5344CB8AC3E}">
        <p14:creationId xmlns:p14="http://schemas.microsoft.com/office/powerpoint/2010/main" val="395186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Westminster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6" name="Picture 2" descr="File:Buckingham Palace, London - April 2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620000" cy="49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36073" y="6309320"/>
            <a:ext cx="202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Buckingham Palace</a:t>
            </a:r>
          </a:p>
        </p:txBody>
      </p:sp>
      <p:sp>
        <p:nvSpPr>
          <p:cNvPr id="6" name="Rectangle 5"/>
          <p:cNvSpPr/>
          <p:nvPr/>
        </p:nvSpPr>
        <p:spPr>
          <a:xfrm>
            <a:off x="756111" y="5900401"/>
            <a:ext cx="186461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Diliff,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http://en.wikipedia.org/wiki/File:Buckingham_Palace,_London_-_April_2009.jpg</a:t>
            </a:r>
          </a:p>
        </p:txBody>
      </p:sp>
    </p:spTree>
    <p:extLst>
      <p:ext uri="{BB962C8B-B14F-4D97-AF65-F5344CB8AC3E}">
        <p14:creationId xmlns:p14="http://schemas.microsoft.com/office/powerpoint/2010/main" val="318977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Westminster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736073" y="6309320"/>
            <a:ext cx="4578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Palace of </a:t>
            </a:r>
            <a:r>
              <a:rPr lang="cs-CZ" b="1" dirty="0" smtClean="0"/>
              <a:t>Westminster – Houses of Parliament</a:t>
            </a:r>
            <a:endParaRPr lang="cs-CZ" b="1" dirty="0"/>
          </a:p>
        </p:txBody>
      </p:sp>
      <p:pic>
        <p:nvPicPr>
          <p:cNvPr id="7170" name="Picture 2" descr="File:Palace of Westminster, London - Feb 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71" y="2126107"/>
            <a:ext cx="7620000" cy="300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745882" y="4911039"/>
            <a:ext cx="192713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Diliff,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http://en.wikipedia.org/wiki/File:Palace_of_Westminster,_London_-_Feb_2007.jpg</a:t>
            </a:r>
          </a:p>
        </p:txBody>
      </p:sp>
    </p:spTree>
    <p:extLst>
      <p:ext uri="{BB962C8B-B14F-4D97-AF65-F5344CB8AC3E}">
        <p14:creationId xmlns:p14="http://schemas.microsoft.com/office/powerpoint/2010/main" val="1741388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Westminster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611560" y="5301208"/>
            <a:ext cx="2062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Westminster Abbey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4434"/>
            <a:ext cx="3793712" cy="5049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624884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Christine Matthews,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http://en.wikipedia.org/wiki/File:West_Side_of_Westminster_Abbey,_London_-_geograph.org.uk_-_1406999.jpg</a:t>
            </a:r>
          </a:p>
        </p:txBody>
      </p:sp>
    </p:spTree>
    <p:extLst>
      <p:ext uri="{BB962C8B-B14F-4D97-AF65-F5344CB8AC3E}">
        <p14:creationId xmlns:p14="http://schemas.microsoft.com/office/powerpoint/2010/main" val="93654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– Westminster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653166" y="6309320"/>
            <a:ext cx="11692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Whitehall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50682"/>
            <a:ext cx="5826224" cy="4369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267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Westminster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736073" y="6309320"/>
            <a:ext cx="20074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10 Downing Street </a:t>
            </a:r>
          </a:p>
        </p:txBody>
      </p:sp>
      <p:pic>
        <p:nvPicPr>
          <p:cNvPr id="9218" name="Picture 2" descr="File:10 Downing Street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40" y="1232494"/>
            <a:ext cx="7436327" cy="495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47014" y="597150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robertsharp,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http://en.wikipedia.org/wiki/File:10_Downing_Street_2010.jpg</a:t>
            </a:r>
          </a:p>
        </p:txBody>
      </p:sp>
    </p:spTree>
    <p:extLst>
      <p:ext uri="{BB962C8B-B14F-4D97-AF65-F5344CB8AC3E}">
        <p14:creationId xmlns:p14="http://schemas.microsoft.com/office/powerpoint/2010/main" val="330487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– West End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083862" y="6309320"/>
            <a:ext cx="2879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Oxford </a:t>
            </a:r>
            <a:r>
              <a:rPr lang="cs-CZ" b="1" dirty="0" smtClean="0"/>
              <a:t>Street, Regent Street</a:t>
            </a:r>
            <a:endParaRPr lang="cs-CZ" b="1" dirty="0"/>
          </a:p>
        </p:txBody>
      </p:sp>
      <p:pic>
        <p:nvPicPr>
          <p:cNvPr id="10242" name="Picture 2" descr="File:Oxford Street051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644847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115616" y="55898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MaryG90,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http://en.wikipedia.org/wiki/File:Oxford_Street0518.JPG</a:t>
            </a:r>
          </a:p>
        </p:txBody>
      </p:sp>
    </p:spTree>
    <p:extLst>
      <p:ext uri="{BB962C8B-B14F-4D97-AF65-F5344CB8AC3E}">
        <p14:creationId xmlns:p14="http://schemas.microsoft.com/office/powerpoint/2010/main" val="352307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– West End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083862" y="6309320"/>
            <a:ext cx="17429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Piccadilly Circus </a:t>
            </a:r>
          </a:p>
        </p:txBody>
      </p:sp>
      <p:pic>
        <p:nvPicPr>
          <p:cNvPr id="11268" name="Picture 4" descr="http://upload.wikimedia.org/wikipedia/commons/thumb/9/90/Piccadilly_Circus_Panorama_-_April_2007.jpg/1100px-Piccadilly_Circus_Panorama_-_April_2007.jpg">
            <a:hlinkClick r:id="rId2" tooltip="Panorama of Piccadilly Circus from the southern side in front of Lillywhites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914400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5508" y="5373796"/>
            <a:ext cx="183415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Diliff,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http://en.wikipedia.org/wiki/File:Piccadilly_Circus_Panorama_-_April_2007.jpg</a:t>
            </a:r>
          </a:p>
        </p:txBody>
      </p:sp>
    </p:spTree>
    <p:extLst>
      <p:ext uri="{BB962C8B-B14F-4D97-AF65-F5344CB8AC3E}">
        <p14:creationId xmlns:p14="http://schemas.microsoft.com/office/powerpoint/2010/main" val="314517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– West End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083862" y="6309320"/>
            <a:ext cx="1786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Trafalgar Square 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9144000" cy="252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4437693"/>
            <a:ext cx="241925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Diliff,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http://en.wikipedia.org/wiki/File:Trafalgar_Square_360_Panorama_Cropped_Sky,_London_-_Jun_2009.jpg</a:t>
            </a:r>
          </a:p>
        </p:txBody>
      </p:sp>
    </p:spTree>
    <p:extLst>
      <p:ext uri="{BB962C8B-B14F-4D97-AF65-F5344CB8AC3E}">
        <p14:creationId xmlns:p14="http://schemas.microsoft.com/office/powerpoint/2010/main" val="289282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– Hyde Park, Regent´s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083862" y="6309320"/>
            <a:ext cx="11538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Hyde Park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62" y="1484784"/>
            <a:ext cx="4585692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0542" y="585503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Ben Leto,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http://en.wikipedia.org/wiki/File:Aerial_view_of_Hyde_Park.jpg</a:t>
            </a:r>
          </a:p>
        </p:txBody>
      </p:sp>
    </p:spTree>
    <p:extLst>
      <p:ext uri="{BB962C8B-B14F-4D97-AF65-F5344CB8AC3E}">
        <p14:creationId xmlns:p14="http://schemas.microsoft.com/office/powerpoint/2010/main" val="306550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1365532" y="6309320"/>
            <a:ext cx="3586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Madame </a:t>
            </a:r>
            <a:r>
              <a:rPr lang="cs-CZ" b="1" dirty="0" smtClean="0"/>
              <a:t>Tussauds - wax</a:t>
            </a:r>
            <a:r>
              <a:rPr lang="cs-CZ" dirty="0"/>
              <a:t> </a:t>
            </a:r>
            <a:r>
              <a:rPr lang="cs-CZ" b="1" dirty="0"/>
              <a:t>sculptures</a:t>
            </a:r>
            <a:r>
              <a:rPr lang="cs-CZ" dirty="0"/>
              <a:t> </a:t>
            </a:r>
            <a:endParaRPr lang="cs-CZ" b="1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408712" cy="472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0" y="5840311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SkErDi&amp;Ana,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http://en.wikipedia.org/wiki/File:Madame_Tussauds_London.jpg</a:t>
            </a:r>
          </a:p>
        </p:txBody>
      </p:sp>
    </p:spTree>
    <p:extLst>
      <p:ext uri="{BB962C8B-B14F-4D97-AF65-F5344CB8AC3E}">
        <p14:creationId xmlns:p14="http://schemas.microsoft.com/office/powerpoint/2010/main" val="96928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London - Greenwich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Rectangle 4"/>
          <p:cNvSpPr/>
          <p:nvPr/>
        </p:nvSpPr>
        <p:spPr>
          <a:xfrm>
            <a:off x="395536" y="3501008"/>
            <a:ext cx="19356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Royal Observatory</a:t>
            </a:r>
          </a:p>
          <a:p>
            <a:endParaRPr lang="cs-CZ" b="1" dirty="0" smtClean="0"/>
          </a:p>
          <a:p>
            <a:r>
              <a:rPr lang="cs-CZ" b="1" dirty="0" smtClean="0"/>
              <a:t>Prime </a:t>
            </a:r>
            <a:r>
              <a:rPr lang="cs-CZ" b="1" dirty="0"/>
              <a:t>meridian</a:t>
            </a:r>
          </a:p>
        </p:txBody>
      </p:sp>
      <p:pic>
        <p:nvPicPr>
          <p:cNvPr id="16386" name="Picture 2" descr="File:Prime merid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98064"/>
            <a:ext cx="3960440" cy="528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278854" y="649333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ChrisO,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http://en.wikipedia.org/wiki/File:Prime_meridian.jpg</a:t>
            </a:r>
          </a:p>
        </p:txBody>
      </p:sp>
    </p:spTree>
    <p:extLst>
      <p:ext uri="{BB962C8B-B14F-4D97-AF65-F5344CB8AC3E}">
        <p14:creationId xmlns:p14="http://schemas.microsoft.com/office/powerpoint/2010/main" val="73516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5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307</Words>
  <Application>Microsoft Office PowerPoint</Application>
  <PresentationFormat>Předvádění na obrazovce (4:3)</PresentationFormat>
  <Paragraphs>70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 Číslo projektu: CZ.1.07/1.5.00/34.0744   Šablona: EU peníze školám SŠ / šablona III/2  Číslo DUMU: 129.ANJ.34   Název materiálu: Sightseeing of London  Autor: Mgr. Tomáš Bojanovský  Předmět: Anglický jazyk  Formát: Prezentace Microsoft Powerpoint    Velikost: 6,07 MB  Stupeň a typ vzdělávání: SŠ – odborné vzdělávání  Licence k obrazovému materiálu: CC-BY-SA, Public Domain  Datum vytvoření  : 9.12.2012  Klíčová slova: Angličtina, obrázek, Londýn  Anotace : Výstup slouží k výkladu problematiky reálií Londýna. Vhodné pro maturitní otázky v profilové školní části ústní zkoušky.       </vt:lpstr>
      <vt:lpstr> Sightseeing of London </vt:lpstr>
      <vt:lpstr>London</vt:lpstr>
      <vt:lpstr>London - City</vt:lpstr>
      <vt:lpstr>London - City</vt:lpstr>
      <vt:lpstr>London - City</vt:lpstr>
      <vt:lpstr>London - Westminster</vt:lpstr>
      <vt:lpstr>London - Westminster</vt:lpstr>
      <vt:lpstr>London - Westminster</vt:lpstr>
      <vt:lpstr>London – Westminster</vt:lpstr>
      <vt:lpstr>London - Westminster</vt:lpstr>
      <vt:lpstr>London – West End</vt:lpstr>
      <vt:lpstr>London – West End</vt:lpstr>
      <vt:lpstr>London – West End</vt:lpstr>
      <vt:lpstr>London – Hyde Park, Regent´s Park</vt:lpstr>
      <vt:lpstr>London</vt:lpstr>
      <vt:lpstr>London - Greenwich</vt:lpstr>
      <vt:lpstr>Všechny uveřejněné odkazy dostupné pod licencí Creative Commons (autoři uvedeni pod obrázky).  Obrázek str. 5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</dc:title>
  <dc:creator>Mgr. Roman Křivánek</dc:creator>
  <cp:lastModifiedBy>Bojanovský Tomáš</cp:lastModifiedBy>
  <cp:revision>31</cp:revision>
  <dcterms:created xsi:type="dcterms:W3CDTF">2012-09-18T18:28:05Z</dcterms:created>
  <dcterms:modified xsi:type="dcterms:W3CDTF">2012-12-07T11:27:51Z</dcterms:modified>
</cp:coreProperties>
</file>