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98" r:id="rId2"/>
    <p:sldId id="275" r:id="rId3"/>
    <p:sldId id="256" r:id="rId4"/>
    <p:sldId id="281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7" r:id="rId13"/>
    <p:sldId id="292" r:id="rId14"/>
    <p:sldId id="293" r:id="rId15"/>
    <p:sldId id="294" r:id="rId16"/>
    <p:sldId id="295" r:id="rId17"/>
    <p:sldId id="296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1297" autoAdjust="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F52EA-7A71-4057-92B2-97D1E10B15D8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52100E-ED55-4BCD-B0A7-34422896A6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903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2100E-ED55-4BCD-B0A7-34422896A6A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126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e/US-GreatSeal-Obverse.sv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7/70/United_States_(orthographic_projection)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9/Mount_Whitney_2003-03-25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7/Mississipi_River_-_New_Orleans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a/ab/3Falls_Niagara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1.jpeg"/><Relationship Id="rId7" Type="http://schemas.openxmlformats.org/officeDocument/2006/relationships/hyperlink" Target="//upload.wikimedia.org/wikipedia/commons/a/af/Bison_near_a_hot_spring_in_Yellowstone.JPG" TargetMode="External"/><Relationship Id="rId2" Type="http://schemas.openxmlformats.org/officeDocument/2006/relationships/hyperlink" Target="//upload.wikimedia.org/wikipedia/commons/e/ed/Grand_canyon_of_yellowsto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d/df/Old_Faithful_Geyser_Yellowstone_National_Park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c/1_yosemite_valley_tunnel_view_2010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//upload.wikimedia.org/wikipedia/commons/9/91/Glacierpoint-view.jpg" TargetMode="External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130.ANJ.34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USA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3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130.ANJ.34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Over the map of  the USA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3.24 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15.12.2012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USA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 USA.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0"/>
            <a:ext cx="7772400" cy="264318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Over the map of  the USA</a:t>
            </a:r>
            <a:endParaRPr lang="cs-CZ" sz="31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57903"/>
            <a:ext cx="7620000" cy="401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32656"/>
            <a:ext cx="7772400" cy="331236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File:US-GreatSeal-Obvers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418856" cy="4418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05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location</a:t>
            </a:r>
          </a:p>
          <a:p>
            <a:endParaRPr lang="cs-CZ" sz="2400" dirty="0"/>
          </a:p>
          <a:p>
            <a:r>
              <a:rPr lang="cs-CZ" sz="2400" dirty="0" smtClean="0"/>
              <a:t>Neighbours</a:t>
            </a:r>
          </a:p>
          <a:p>
            <a:endParaRPr lang="cs-CZ" sz="2400" dirty="0"/>
          </a:p>
          <a:p>
            <a:r>
              <a:rPr lang="cs-CZ" sz="2400" dirty="0" smtClean="0"/>
              <a:t>population</a:t>
            </a:r>
            <a:endParaRPr lang="cs-CZ" sz="2400" dirty="0"/>
          </a:p>
        </p:txBody>
      </p:sp>
      <p:pic>
        <p:nvPicPr>
          <p:cNvPr id="5" name="Picture 2" descr="File:United States (orthographic projection)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96752"/>
            <a:ext cx="5153025" cy="515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36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Mountains</a:t>
            </a:r>
          </a:p>
          <a:p>
            <a:endParaRPr lang="cs-CZ" sz="2400" dirty="0"/>
          </a:p>
          <a:p>
            <a:r>
              <a:rPr lang="cs-CZ" sz="2400" dirty="0" smtClean="0"/>
              <a:t>Appalachian</a:t>
            </a:r>
          </a:p>
          <a:p>
            <a:endParaRPr lang="cs-CZ" sz="2400" dirty="0"/>
          </a:p>
          <a:p>
            <a:r>
              <a:rPr lang="cs-CZ" sz="2400" dirty="0" smtClean="0"/>
              <a:t>Rocky</a:t>
            </a:r>
          </a:p>
          <a:p>
            <a:endParaRPr lang="cs-CZ" sz="2400" dirty="0"/>
          </a:p>
          <a:p>
            <a:r>
              <a:rPr lang="cs-CZ" sz="2400" dirty="0" smtClean="0"/>
              <a:t>Great Plains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" t="13294" r="45451" b="15278"/>
          <a:stretch/>
        </p:blipFill>
        <p:spPr bwMode="auto">
          <a:xfrm>
            <a:off x="2749396" y="2060848"/>
            <a:ext cx="6211687" cy="464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749396" y="6535216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227928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Tallest peak – all USA:</a:t>
            </a:r>
          </a:p>
          <a:p>
            <a:endParaRPr lang="cs-CZ" sz="2400" dirty="0"/>
          </a:p>
          <a:p>
            <a:r>
              <a:rPr lang="cs-CZ" sz="2400" b="1" dirty="0" smtClean="0"/>
              <a:t>Mt. </a:t>
            </a:r>
            <a:r>
              <a:rPr lang="cs-CZ" sz="2400" b="1" dirty="0"/>
              <a:t>McKinley</a:t>
            </a:r>
            <a:endParaRPr lang="cs-CZ" sz="2400" dirty="0"/>
          </a:p>
          <a:p>
            <a:r>
              <a:rPr lang="cs-CZ" sz="2400" dirty="0" smtClean="0"/>
              <a:t>6,194 </a:t>
            </a:r>
            <a:r>
              <a:rPr lang="cs-CZ" sz="2400" dirty="0"/>
              <a:t>m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" t="66053" r="88510" b="15278"/>
          <a:stretch/>
        </p:blipFill>
        <p:spPr bwMode="auto">
          <a:xfrm>
            <a:off x="539552" y="4538313"/>
            <a:ext cx="2016224" cy="1996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39552" y="6381328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20888"/>
            <a:ext cx="5184576" cy="347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3491880" y="5742501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http://en.wikipedia.org/wiki/File:Denali_Mt_McKinley.jpg</a:t>
            </a:r>
          </a:p>
        </p:txBody>
      </p:sp>
    </p:spTree>
    <p:extLst>
      <p:ext uri="{BB962C8B-B14F-4D97-AF65-F5344CB8AC3E}">
        <p14:creationId xmlns:p14="http://schemas.microsoft.com/office/powerpoint/2010/main" val="374234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Tallest peak – </a:t>
            </a:r>
            <a:r>
              <a:rPr lang="cs-CZ" sz="2400" dirty="0" smtClean="0"/>
              <a:t>main land USA</a:t>
            </a:r>
            <a:r>
              <a:rPr lang="cs-CZ" sz="2400" dirty="0"/>
              <a:t>: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smtClean="0"/>
              <a:t>Mt. Whitney</a:t>
            </a:r>
          </a:p>
          <a:p>
            <a:endParaRPr lang="cs-CZ" sz="2400" dirty="0"/>
          </a:p>
          <a:p>
            <a:r>
              <a:rPr lang="cs-CZ" sz="2400" dirty="0"/>
              <a:t>4,421 m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" t="19095" r="67692" b="47061"/>
          <a:stretch/>
        </p:blipFill>
        <p:spPr bwMode="auto">
          <a:xfrm>
            <a:off x="395536" y="4333154"/>
            <a:ext cx="3636890" cy="2202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326784" y="6381328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  <p:pic>
        <p:nvPicPr>
          <p:cNvPr id="6146" name="Picture 2" descr="File:Mount Whitney 2003-03-25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04864"/>
            <a:ext cx="518781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491880" y="544580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Geographer,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http://en.wikipedia.org/wiki/File:Mount_Whitney_2003-03-25.jpg</a:t>
            </a:r>
          </a:p>
        </p:txBody>
      </p:sp>
    </p:spTree>
    <p:extLst>
      <p:ext uri="{BB962C8B-B14F-4D97-AF65-F5344CB8AC3E}">
        <p14:creationId xmlns:p14="http://schemas.microsoft.com/office/powerpoint/2010/main" val="3808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Rivers</a:t>
            </a:r>
          </a:p>
          <a:p>
            <a:endParaRPr lang="cs-CZ" sz="2400" dirty="0"/>
          </a:p>
          <a:p>
            <a:r>
              <a:rPr lang="cs-CZ" sz="2400" dirty="0" smtClean="0"/>
              <a:t>M..........</a:t>
            </a:r>
          </a:p>
          <a:p>
            <a:endParaRPr lang="cs-CZ" sz="2400" dirty="0"/>
          </a:p>
          <a:p>
            <a:r>
              <a:rPr lang="cs-CZ" sz="2400" dirty="0" smtClean="0"/>
              <a:t>Missouri</a:t>
            </a:r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" t="16865" r="45451" b="36418"/>
          <a:stretch/>
        </p:blipFill>
        <p:spPr bwMode="auto">
          <a:xfrm>
            <a:off x="2080886" y="2293256"/>
            <a:ext cx="6880197" cy="3367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080886" y="5507360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27829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Rivers</a:t>
            </a:r>
          </a:p>
          <a:p>
            <a:endParaRPr lang="cs-CZ" sz="2400" dirty="0"/>
          </a:p>
          <a:p>
            <a:r>
              <a:rPr lang="cs-CZ" sz="2400" dirty="0" smtClean="0"/>
              <a:t>Mississippi</a:t>
            </a:r>
          </a:p>
          <a:p>
            <a:endParaRPr lang="cs-CZ" sz="2400" dirty="0"/>
          </a:p>
          <a:p>
            <a:r>
              <a:rPr lang="cs-CZ" sz="2400" dirty="0" smtClean="0"/>
              <a:t>Missouri</a:t>
            </a:r>
          </a:p>
          <a:p>
            <a:endParaRPr lang="cs-CZ" sz="2400" dirty="0"/>
          </a:p>
        </p:txBody>
      </p:sp>
      <p:pic>
        <p:nvPicPr>
          <p:cNvPr id="7170" name="Picture 2" descr="File:Mississipi River - New Orlean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8840"/>
            <a:ext cx="5459760" cy="409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203848" y="5868216"/>
            <a:ext cx="164820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/>
              <a:t>Autor: PRA,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http://en.wikipedia.org/wiki/File:Mississipi_River_-_New_Orleans.JPG</a:t>
            </a:r>
          </a:p>
        </p:txBody>
      </p:sp>
    </p:spTree>
    <p:extLst>
      <p:ext uri="{BB962C8B-B14F-4D97-AF65-F5344CB8AC3E}">
        <p14:creationId xmlns:p14="http://schemas.microsoft.com/office/powerpoint/2010/main" val="406194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Lakes </a:t>
            </a:r>
          </a:p>
          <a:p>
            <a:endParaRPr lang="cs-CZ" sz="2400" dirty="0"/>
          </a:p>
          <a:p>
            <a:r>
              <a:rPr lang="cs-CZ" sz="2400" dirty="0" smtClean="0"/>
              <a:t>Superior</a:t>
            </a:r>
          </a:p>
          <a:p>
            <a:r>
              <a:rPr lang="cs-CZ" sz="2400" dirty="0" smtClean="0"/>
              <a:t>Michigan</a:t>
            </a:r>
          </a:p>
          <a:p>
            <a:r>
              <a:rPr lang="cs-CZ" sz="2400" dirty="0" smtClean="0"/>
              <a:t>Huron</a:t>
            </a:r>
          </a:p>
          <a:p>
            <a:r>
              <a:rPr lang="cs-CZ" sz="2400" dirty="0" smtClean="0"/>
              <a:t>Erie</a:t>
            </a:r>
          </a:p>
          <a:p>
            <a:r>
              <a:rPr lang="cs-CZ" sz="2400" dirty="0" smtClean="0"/>
              <a:t>Ontario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7" t="16865" r="45451" b="36418"/>
          <a:stretch/>
        </p:blipFill>
        <p:spPr bwMode="auto">
          <a:xfrm>
            <a:off x="2928956" y="2293256"/>
            <a:ext cx="6032128" cy="394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28956" y="6083424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67694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Niagara falls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5362" name="Picture 2" descr="File:3Falls Niagar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31330"/>
            <a:ext cx="7056784" cy="469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26072" y="641067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Saffron Blaze,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http://en.wikipedia.org/wiki/File:3Falls_Niagara.jpg</a:t>
            </a:r>
          </a:p>
        </p:txBody>
      </p:sp>
    </p:spTree>
    <p:extLst>
      <p:ext uri="{BB962C8B-B14F-4D97-AF65-F5344CB8AC3E}">
        <p14:creationId xmlns:p14="http://schemas.microsoft.com/office/powerpoint/2010/main" val="357759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Lakes</a:t>
            </a:r>
          </a:p>
          <a:p>
            <a:endParaRPr lang="cs-CZ" sz="2400" dirty="0"/>
          </a:p>
          <a:p>
            <a:r>
              <a:rPr lang="cs-CZ" sz="2400" dirty="0" smtClean="0"/>
              <a:t>Great Salt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Lake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" t="16865" r="45451" b="36418"/>
          <a:stretch/>
        </p:blipFill>
        <p:spPr bwMode="auto">
          <a:xfrm>
            <a:off x="2433707" y="2293256"/>
            <a:ext cx="6527376" cy="3367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433707" y="5507360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9242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National Parks</a:t>
            </a:r>
          </a:p>
          <a:p>
            <a:endParaRPr lang="cs-CZ" sz="2400" dirty="0"/>
          </a:p>
          <a:p>
            <a:r>
              <a:rPr lang="cs-CZ" sz="2400" dirty="0" smtClean="0"/>
              <a:t>Yellowstone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" t="16865" r="45451" b="36418"/>
          <a:stretch/>
        </p:blipFill>
        <p:spPr bwMode="auto">
          <a:xfrm>
            <a:off x="2433707" y="2924944"/>
            <a:ext cx="6174555" cy="3367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453923" y="6139048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241346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9218" name="Picture 2" descr="File:Grand canyon of yellowston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04"/>
          <a:stretch/>
        </p:blipFill>
        <p:spPr bwMode="auto">
          <a:xfrm>
            <a:off x="5076056" y="0"/>
            <a:ext cx="3854202" cy="443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076056" y="42012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Karthikc123,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http://en.wikipedia.org/wiki/File:Grand_canyon_of_yellowstone.JPG</a:t>
            </a:r>
          </a:p>
        </p:txBody>
      </p:sp>
      <p:pic>
        <p:nvPicPr>
          <p:cNvPr id="9220" name="Picture 4" descr="File:Old Faithful Geyser Yellowstone National Park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93" b="15655"/>
          <a:stretch/>
        </p:blipFill>
        <p:spPr bwMode="auto">
          <a:xfrm>
            <a:off x="548922" y="3615137"/>
            <a:ext cx="4150523" cy="313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548922" y="65656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http://en.wikipedia.org/wiki/File:Old_Faithful_Geyser_Yellowstone_National_Park.jpg</a:t>
            </a: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85" y="188640"/>
            <a:ext cx="4644008" cy="3303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148793" y="3276247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Brocken Inaglory,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http://en.wikipedia.org/wiki/File:Upper_Terraces_of_Mammoth_Hot_Springs.jpg</a:t>
            </a:r>
          </a:p>
        </p:txBody>
      </p:sp>
      <p:pic>
        <p:nvPicPr>
          <p:cNvPr id="9223" name="Picture 7" descr="File:Bison near a hot spring in Yellowstone.JP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0" t="29431" r="8947"/>
          <a:stretch/>
        </p:blipFill>
        <p:spPr bwMode="auto">
          <a:xfrm>
            <a:off x="4932040" y="4571308"/>
            <a:ext cx="4168450" cy="228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4927104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Daniel Mayer,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http://en.wikipedia.org/wiki/File:Bison_near_a_hot_spring_in_Yellowstone.JPG</a:t>
            </a:r>
          </a:p>
        </p:txBody>
      </p:sp>
    </p:spTree>
    <p:extLst>
      <p:ext uri="{BB962C8B-B14F-4D97-AF65-F5344CB8AC3E}">
        <p14:creationId xmlns:p14="http://schemas.microsoft.com/office/powerpoint/2010/main" val="89261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States of America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National Parks</a:t>
            </a:r>
          </a:p>
          <a:p>
            <a:endParaRPr lang="cs-CZ" sz="2400" dirty="0"/>
          </a:p>
          <a:p>
            <a:r>
              <a:rPr lang="cs-CZ" sz="2400" dirty="0" smtClean="0"/>
              <a:t>Yosemite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" t="16865" r="45451" b="36418"/>
          <a:stretch/>
        </p:blipFill>
        <p:spPr bwMode="auto">
          <a:xfrm>
            <a:off x="2433707" y="2924944"/>
            <a:ext cx="6174555" cy="3367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453923" y="6139048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359809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3314" name="Picture 2" descr="File:1 yosemite valley tunnel view 201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6632"/>
            <a:ext cx="553281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419872" y="357359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chensiyuan,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http://en.wikipedia.org/wiki/File:1_yosemite_valley_tunnel_view_2010.JPG</a:t>
            </a:r>
          </a:p>
        </p:txBody>
      </p:sp>
      <p:pic>
        <p:nvPicPr>
          <p:cNvPr id="13318" name="Picture 6" descr="File:Glacierpoint-view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05" y="3933056"/>
            <a:ext cx="762000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88805" y="64798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Sanjay Acharya,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http://en.wikipedia.org/wiki/File:Glacierpoint-view.jpg</a:t>
            </a:r>
          </a:p>
        </p:txBody>
      </p:sp>
    </p:spTree>
    <p:extLst>
      <p:ext uri="{BB962C8B-B14F-4D97-AF65-F5344CB8AC3E}">
        <p14:creationId xmlns:p14="http://schemas.microsoft.com/office/powerpoint/2010/main" val="379593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8,15 </a:t>
            </a:r>
            <a:r>
              <a:rPr lang="cs-CZ" sz="1800" dirty="0" smtClean="0"/>
              <a:t>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266</Words>
  <Application>Microsoft Office PowerPoint</Application>
  <PresentationFormat>Předvádění na obrazovce (4:3)</PresentationFormat>
  <Paragraphs>110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  Číslo projektu: CZ.1.07/1.5.00/34.0744   Šablona: EU peníze školám SŠ / šablona III/2   Číslo DUMU: 130.ANJ.34  Název materiálu: Over the map of  the USA  Autor: Mgr. Tomáš Bojanovský  Předmět: Anglický jazyk  Formát: Prezentace Microsoft Powerpoint    Velikost: 3.24 MB  Stupeň a typ vzdělávání: SŠ – odborné vzdělávání  Licence k obrazovému materiálu: CC-BY-SA, Public Domain    Datum vytvoření  : 15.12.2012  Klíčová slova: Angličtina, obrázek, USA  Anotace : Výstup slouží k výkladu problematiky reálií  USA. Vhodné pro maturitní otázky v profilové školní části ústní zkoušky.       </vt:lpstr>
      <vt:lpstr>Over the map of  the USA</vt:lpstr>
      <vt:lpstr>The United States of America </vt:lpstr>
      <vt:lpstr>The United States of America </vt:lpstr>
      <vt:lpstr>The United States of America </vt:lpstr>
      <vt:lpstr>The United States of America </vt:lpstr>
      <vt:lpstr>The United States of America </vt:lpstr>
      <vt:lpstr>The United States of America </vt:lpstr>
      <vt:lpstr>The United States of America </vt:lpstr>
      <vt:lpstr>The United States of America </vt:lpstr>
      <vt:lpstr>The United States of America </vt:lpstr>
      <vt:lpstr>The United States of America </vt:lpstr>
      <vt:lpstr>The United States of America </vt:lpstr>
      <vt:lpstr>Prezentace aplikace PowerPoint</vt:lpstr>
      <vt:lpstr>The United States of America </vt:lpstr>
      <vt:lpstr> </vt:lpstr>
      <vt:lpstr>Všechny uveřejněné odkazy dostupné pod licencí Creative Commons (autoři uvedeni pod obrázky).  Obrázek str. 8,15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Bojanovsky</cp:lastModifiedBy>
  <cp:revision>58</cp:revision>
  <dcterms:created xsi:type="dcterms:W3CDTF">2012-09-16T07:22:14Z</dcterms:created>
  <dcterms:modified xsi:type="dcterms:W3CDTF">2012-12-10T11:56:37Z</dcterms:modified>
</cp:coreProperties>
</file>