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t>19.6.2011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VY_42_INOVACE_30_Závěrečné opakování - rovnice</a:t>
            </a:r>
            <a:endParaRPr lang="cs-CZ" sz="3200" b="1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33035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Řešte rovnice a proveďte zkoušku: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Zástupný symbol pro obsah 4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5x – 3. (5x-3) = -5.(3x-5) + 3x</a:t>
                </a:r>
              </a:p>
              <a:p>
                <a:endParaRPr lang="cs-CZ" dirty="0" smtClean="0"/>
              </a:p>
              <a:p>
                <a:r>
                  <a:rPr lang="cs-CZ" dirty="0" smtClean="0"/>
                  <a:t>-1-2t = -3-(-4t-5)</a:t>
                </a:r>
              </a:p>
              <a:p>
                <a:endParaRPr lang="cs-CZ" dirty="0" smtClean="0"/>
              </a:p>
              <a:p>
                <a:r>
                  <a:rPr lang="cs-CZ" dirty="0" smtClean="0"/>
                  <a:t>3(v-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 smtClean="0"/>
                  <a:t>) = 5(v-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)</a:t>
                </a:r>
              </a:p>
              <a:p>
                <a:endParaRPr lang="cs-CZ" dirty="0" smtClean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 −3= 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−7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endParaRPr lang="cs-CZ" dirty="0" smtClean="0"/>
              </a:p>
              <a:p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</a:rPr>
                      <m:t>2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+1=2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+1</m:t>
                    </m:r>
                  </m:oMath>
                </a14:m>
                <a:endParaRPr lang="cs-CZ" b="0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333"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9175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 použitím lineárních rovnic řešte následující slovní úlohy: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1. Žáci 8. třídy si na výletě do přírody rozdělili úkoly. Třetina z nich šla do lesa na dříví, šestina připravovala lavičky kolem ohniště a ostatní, to je 14 dětí, škrábali brambory, aby si mohli uvařit polévku.  Kolik dětí chodí do 8. třídy</a:t>
            </a:r>
            <a:r>
              <a:rPr lang="cs-CZ" sz="2400" dirty="0" smtClean="0"/>
              <a:t>?</a:t>
            </a:r>
          </a:p>
          <a:p>
            <a:r>
              <a:rPr lang="cs-CZ" sz="2800" dirty="0" smtClean="0"/>
              <a:t>2. Na první poličce je o 12 knih více než na druhé. Dáme – </a:t>
            </a:r>
            <a:r>
              <a:rPr lang="cs-CZ" sz="2800" dirty="0" err="1" smtClean="0"/>
              <a:t>li</a:t>
            </a:r>
            <a:r>
              <a:rPr lang="cs-CZ" sz="2800" dirty="0" smtClean="0"/>
              <a:t> do první ještě 24 knih a z druhé 4 odebereme, bude na druhé třikrát méně knih než na první. Kolik knih je na každé polici?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6722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Na závěr něco historického – příklad ze sbírky z roku 1911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Báje vypravuje, že dala Libuše třem uchazečům o trůn, aby přesvědčila se, který z nich jest nejmoudřejší, tuto úlohu:</a:t>
            </a:r>
          </a:p>
          <a:p>
            <a:endParaRPr lang="cs-CZ" sz="2400" dirty="0" smtClean="0"/>
          </a:p>
          <a:p>
            <a:r>
              <a:rPr lang="cs-CZ" sz="2400" dirty="0" smtClean="0"/>
              <a:t>Každému z vás, pravila, uštědřím dárek z tohoto košíku se slívami, kterých jsem v zahradě natrhala. Jeden z vás obdrží polovičku všech slív a jednu slívu, druhý polovičku zbytku a dvě slívy a třetí polovičku ostatku a tři slívy. Bude – </a:t>
            </a:r>
            <a:r>
              <a:rPr lang="cs-CZ" sz="2400" dirty="0" err="1" smtClean="0"/>
              <a:t>li</a:t>
            </a:r>
            <a:r>
              <a:rPr lang="cs-CZ" sz="2400" dirty="0" smtClean="0"/>
              <a:t> potom košík prázdný, kolik jest tam nyní slív?</a:t>
            </a:r>
          </a:p>
          <a:p>
            <a:endParaRPr lang="cs-CZ" sz="2400" dirty="0"/>
          </a:p>
          <a:p>
            <a:r>
              <a:rPr lang="cs-CZ" sz="2000" dirty="0" smtClean="0"/>
              <a:t>Věřím, že tuto úlohu vyřešíte stejně hravě, jako oni mudrcové a vaše praprababičky.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2736911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308</Words>
  <Application>Microsoft Office PowerPoint</Application>
  <PresentationFormat>Předvádění na obrazovce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sady Office</vt:lpstr>
      <vt:lpstr>Human</vt:lpstr>
      <vt:lpstr>VY_42_INOVACE_30_Závěrečné opakování - rovnice</vt:lpstr>
      <vt:lpstr>Řešte rovnice a proveďte zkoušku:</vt:lpstr>
      <vt:lpstr>S použitím lineárních rovnic řešte následující slovní úlohy:</vt:lpstr>
      <vt:lpstr>Na závěr něco historického – příklad ze sbírky z roku 1911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Řešte rovnice a proveďte zkoušku:</dc:title>
  <dc:creator>Vagnerova</dc:creator>
  <cp:lastModifiedBy>Vagnerova</cp:lastModifiedBy>
  <cp:revision>5</cp:revision>
  <dcterms:created xsi:type="dcterms:W3CDTF">2011-06-19T21:04:10Z</dcterms:created>
  <dcterms:modified xsi:type="dcterms:W3CDTF">2011-06-19T21:51:58Z</dcterms:modified>
</cp:coreProperties>
</file>