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png" ContentType="image/png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61" r:id="rId2"/>
    <p:sldId id="260" r:id="rId3"/>
    <p:sldId id="256" r:id="rId4"/>
    <p:sldId id="257" r:id="rId5"/>
    <p:sldId id="262" r:id="rId6"/>
    <p:sldId id="258" r:id="rId7"/>
    <p:sldId id="259" r:id="rId8"/>
    <p:sldId id="263" r:id="rId9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0000FF"/>
  </p:clrMru>
  <p:extLst>
    <p:ext uri="{E76CE94A-603C-4142-B9EB-6D1370010A27}">
      <p14:discardImageEditData xmlns:p14="http://schemas.microsoft.com/office/powerpoint/2010/main" xmlns="" val="0"/>
    </p:ext>
    <p:ext uri="{D31A062A-798A-4329-ABDD-BBA856620510}">
      <p14:defaultImageDpi xmlns:p14="http://schemas.microsoft.com/office/powerpoint/2010/main" xmlns="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64" d="100"/>
          <a:sy n="64" d="100"/>
        </p:scale>
        <p:origin x="-1482" y="-102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heme" Target="theme/theme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viewProps" Target="viewProps.xml"/><Relationship Id="rId5" Type="http://schemas.openxmlformats.org/officeDocument/2006/relationships/slide" Target="slides/slide4.xml"/><Relationship Id="rId10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Kliknutím lze upravit styl předlohy.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3F25EF7-EB69-42A0-B70A-2F2C49577419}" type="datetimeFigureOut">
              <a:rPr lang="cs-CZ" smtClean="0"/>
              <a:pPr/>
              <a:t>10.3.2012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AA74A73-DDFA-4587-9BC1-CBA3FC40EDD4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1267294994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3F25EF7-EB69-42A0-B70A-2F2C49577419}" type="datetimeFigureOut">
              <a:rPr lang="cs-CZ" smtClean="0"/>
              <a:pPr/>
              <a:t>10.3.2012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AA74A73-DDFA-4587-9BC1-CBA3FC40EDD4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3868027809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3F25EF7-EB69-42A0-B70A-2F2C49577419}" type="datetimeFigureOut">
              <a:rPr lang="cs-CZ" smtClean="0"/>
              <a:pPr/>
              <a:t>10.3.2012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AA74A73-DDFA-4587-9BC1-CBA3FC40EDD4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3767666660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3F25EF7-EB69-42A0-B70A-2F2C49577419}" type="datetimeFigureOut">
              <a:rPr lang="cs-CZ" smtClean="0"/>
              <a:pPr/>
              <a:t>10.3.2012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AA74A73-DDFA-4587-9BC1-CBA3FC40EDD4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2622659784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3F25EF7-EB69-42A0-B70A-2F2C49577419}" type="datetimeFigureOut">
              <a:rPr lang="cs-CZ" smtClean="0"/>
              <a:pPr/>
              <a:t>10.3.2012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AA74A73-DDFA-4587-9BC1-CBA3FC40EDD4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3987980996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3F25EF7-EB69-42A0-B70A-2F2C49577419}" type="datetimeFigureOut">
              <a:rPr lang="cs-CZ" smtClean="0"/>
              <a:pPr/>
              <a:t>10.3.2012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AA74A73-DDFA-4587-9BC1-CBA3FC40EDD4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3269085207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3F25EF7-EB69-42A0-B70A-2F2C49577419}" type="datetimeFigureOut">
              <a:rPr lang="cs-CZ" smtClean="0"/>
              <a:pPr/>
              <a:t>10.3.2012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AA74A73-DDFA-4587-9BC1-CBA3FC40EDD4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3820782204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3F25EF7-EB69-42A0-B70A-2F2C49577419}" type="datetimeFigureOut">
              <a:rPr lang="cs-CZ" smtClean="0"/>
              <a:pPr/>
              <a:t>10.3.2012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AA74A73-DDFA-4587-9BC1-CBA3FC40EDD4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1185627792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3F25EF7-EB69-42A0-B70A-2F2C49577419}" type="datetimeFigureOut">
              <a:rPr lang="cs-CZ" smtClean="0"/>
              <a:pPr/>
              <a:t>10.3.2012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AA74A73-DDFA-4587-9BC1-CBA3FC40EDD4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3027044797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3F25EF7-EB69-42A0-B70A-2F2C49577419}" type="datetimeFigureOut">
              <a:rPr lang="cs-CZ" smtClean="0"/>
              <a:pPr/>
              <a:t>10.3.2012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AA74A73-DDFA-4587-9BC1-CBA3FC40EDD4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1434790963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3F25EF7-EB69-42A0-B70A-2F2C49577419}" type="datetimeFigureOut">
              <a:rPr lang="cs-CZ" smtClean="0"/>
              <a:pPr/>
              <a:t>10.3.2012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AA74A73-DDFA-4587-9BC1-CBA3FC40EDD4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324108478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3F25EF7-EB69-42A0-B70A-2F2C49577419}" type="datetimeFigureOut">
              <a:rPr lang="cs-CZ" smtClean="0"/>
              <a:pPr/>
              <a:t>10.3.2012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AA74A73-DDFA-4587-9BC1-CBA3FC40EDD4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169842825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4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4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hyperlink" Target="http://cs.wikipedia.org/wiki/Soubor:Kapitolinischer_Pythagoras_adjusted.jpg" TargetMode="External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0" name="Nadpis 1"/>
          <p:cNvSpPr>
            <a:spLocks noGrp="1"/>
          </p:cNvSpPr>
          <p:nvPr>
            <p:ph type="ctrTitle" idx="4294967295"/>
          </p:nvPr>
        </p:nvSpPr>
        <p:spPr>
          <a:xfrm>
            <a:off x="685800" y="2130425"/>
            <a:ext cx="7772400" cy="1470025"/>
          </a:xfrm>
        </p:spPr>
        <p:txBody>
          <a:bodyPr>
            <a:normAutofit/>
          </a:bodyPr>
          <a:lstStyle/>
          <a:p>
            <a:r>
              <a:rPr lang="cs-CZ" sz="3200" b="1" dirty="0" smtClean="0"/>
              <a:t>VY_42_INOVACE_33_Významní matematici</a:t>
            </a:r>
          </a:p>
        </p:txBody>
      </p:sp>
      <p:pic>
        <p:nvPicPr>
          <p:cNvPr id="2051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1835150" y="5373688"/>
            <a:ext cx="5715000" cy="12477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2052" name="TextovéPole 2"/>
          <p:cNvSpPr txBox="1">
            <a:spLocks noChangeArrowheads="1"/>
          </p:cNvSpPr>
          <p:nvPr/>
        </p:nvSpPr>
        <p:spPr bwMode="auto">
          <a:xfrm>
            <a:off x="611188" y="1484313"/>
            <a:ext cx="7993062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 sz="2400">
                <a:solidFill>
                  <a:schemeClr val="tx1"/>
                </a:solidFill>
                <a:latin typeface="Times New Roman" charset="0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Times New Roman" charset="0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Times New Roman" charset="0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Times New Roman" charset="0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Times New Roman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charset="0"/>
              </a:defRPr>
            </a:lvl9pPr>
          </a:lstStyle>
          <a:p>
            <a:pPr algn="ctr" eaLnBrk="1" hangingPunct="1"/>
            <a:r>
              <a:rPr lang="cs-CZ">
                <a:latin typeface="Arial" charset="0"/>
                <a:cs typeface="Arial" charset="0"/>
              </a:rPr>
              <a:t>Základní škola a Mateřská škola Choustník, okres Tábor</a:t>
            </a:r>
            <a:endParaRPr lang="cs-CZ">
              <a:latin typeface="Calibri" pitchFamily="34" charset="0"/>
              <a:cs typeface="Arial" charset="0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1254979488"/>
      </p:ext>
    </p:extLst>
  </p:cSld>
  <p:clrMapOvr>
    <a:masterClrMapping/>
  </p:clrMapOvr>
  <p:transition spd="slow"/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>
          <a:blip r:embed="rId2" cstate="print"/>
          <a:tile tx="0" ty="0" sx="100000" sy="100000" flip="none" algn="tl"/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1628801"/>
            <a:ext cx="7772400" cy="3816424"/>
          </a:xfrm>
        </p:spPr>
        <p:txBody>
          <a:bodyPr>
            <a:normAutofit/>
          </a:bodyPr>
          <a:lstStyle/>
          <a:p>
            <a:r>
              <a:rPr lang="cs-CZ" sz="5400" dirty="0" smtClean="0"/>
              <a:t>Muži, kteří nás letos hodně potrápili</a:t>
            </a:r>
            <a:endParaRPr lang="cs-CZ" sz="5400" dirty="0"/>
          </a:p>
        </p:txBody>
      </p:sp>
    </p:spTree>
    <p:extLst>
      <p:ext uri="{BB962C8B-B14F-4D97-AF65-F5344CB8AC3E}">
        <p14:creationId xmlns:p14="http://schemas.microsoft.com/office/powerpoint/2010/main" xmlns="" val="184357042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>
          <a:blip r:embed="rId2" cstate="print"/>
          <a:tile tx="0" ty="0" sx="100000" sy="100000" flip="none" algn="tl"/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Nadpis 6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Pythagoras ze Samu</a:t>
            </a:r>
            <a:endParaRPr lang="cs-CZ" dirty="0"/>
          </a:p>
        </p:txBody>
      </p:sp>
      <p:pic>
        <p:nvPicPr>
          <p:cNvPr id="6" name="Zástupný symbol pro obsah 5"/>
          <p:cNvPicPr>
            <a:picLocks noGrp="1" noChangeAspect="1"/>
          </p:cNvPicPr>
          <p:nvPr>
            <p:ph sz="half" idx="1"/>
          </p:nvPr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780208" y="1600200"/>
            <a:ext cx="3392583" cy="4525963"/>
          </a:xfrm>
        </p:spPr>
      </p:pic>
      <p:sp>
        <p:nvSpPr>
          <p:cNvPr id="8" name="Zástupný symbol pro obsah 7"/>
          <p:cNvSpPr>
            <a:spLocks noGrp="1"/>
          </p:cNvSpPr>
          <p:nvPr>
            <p:ph sz="half" idx="2"/>
          </p:nvPr>
        </p:nvSpPr>
        <p:spPr/>
        <p:txBody>
          <a:bodyPr>
            <a:normAutofit/>
          </a:bodyPr>
          <a:lstStyle/>
          <a:p>
            <a:r>
              <a:rPr lang="cs-CZ" sz="2400" b="1" dirty="0" smtClean="0"/>
              <a:t>Pythagoras ze Samu </a:t>
            </a:r>
            <a:r>
              <a:rPr lang="cs-CZ" sz="2400" dirty="0" smtClean="0"/>
              <a:t>byl legendární řecký filosof, matematik a astronom.</a:t>
            </a:r>
          </a:p>
          <a:p>
            <a:r>
              <a:rPr lang="cs-CZ" sz="2400" dirty="0" smtClean="0"/>
              <a:t>V mládí cestoval po Egyptě a Babylonii, kde se seznámil s východními náboženskými myšlenkami.</a:t>
            </a:r>
          </a:p>
          <a:p>
            <a:r>
              <a:rPr lang="cs-CZ" sz="2400" dirty="0" smtClean="0"/>
              <a:t> Zavedl pojem </a:t>
            </a:r>
            <a:r>
              <a:rPr lang="cs-CZ" sz="2400" b="1" dirty="0" smtClean="0"/>
              <a:t>filosof</a:t>
            </a:r>
            <a:r>
              <a:rPr lang="cs-CZ" sz="2400" dirty="0" smtClean="0"/>
              <a:t> </a:t>
            </a:r>
            <a:r>
              <a:rPr lang="cs-CZ" sz="2400" dirty="0" smtClean="0"/>
              <a:t>(ten</a:t>
            </a:r>
            <a:r>
              <a:rPr lang="cs-CZ" sz="2400" dirty="0" smtClean="0"/>
              <a:t>, </a:t>
            </a:r>
            <a:r>
              <a:rPr lang="cs-CZ" sz="2400" dirty="0" smtClean="0"/>
              <a:t>kdo, miluje moudrost)</a:t>
            </a:r>
            <a:endParaRPr lang="cs-CZ" sz="2400" dirty="0"/>
          </a:p>
        </p:txBody>
      </p:sp>
    </p:spTree>
    <p:extLst>
      <p:ext uri="{BB962C8B-B14F-4D97-AF65-F5344CB8AC3E}">
        <p14:creationId xmlns:p14="http://schemas.microsoft.com/office/powerpoint/2010/main" xmlns="" val="50923670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>
          <a:blip r:embed="rId2" cstate="print"/>
          <a:tile tx="0" ty="0" sx="100000" sy="100000" flip="none" algn="tl"/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cs-CZ" dirty="0" smtClean="0"/>
              <a:t>Objevy a zásluhy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10000"/>
          </a:bodyPr>
          <a:lstStyle/>
          <a:p>
            <a:r>
              <a:rPr lang="cs-CZ" dirty="0" smtClean="0"/>
              <a:t>vztah mezi délkou struny a tóny stupnice </a:t>
            </a:r>
            <a:r>
              <a:rPr lang="cs-CZ" dirty="0" smtClean="0">
                <a:solidFill>
                  <a:srgbClr val="FF0000"/>
                </a:solidFill>
              </a:rPr>
              <a:t>(diatonická stupnice)</a:t>
            </a:r>
          </a:p>
          <a:p>
            <a:r>
              <a:rPr lang="cs-CZ" dirty="0" smtClean="0"/>
              <a:t>součet čtverců nad odvěsnami pravoúhlého trojúhelníka je roven čtverci nad přeponou (</a:t>
            </a:r>
            <a:r>
              <a:rPr lang="cs-CZ" dirty="0" smtClean="0">
                <a:solidFill>
                  <a:srgbClr val="FF0000"/>
                </a:solidFill>
                <a:hlinkClick r:id="" action="ppaction://hlinkshowjump?jump=nextslide"/>
              </a:rPr>
              <a:t>Pythagorova věta </a:t>
            </a:r>
            <a:r>
              <a:rPr lang="cs-CZ" dirty="0" smtClean="0"/>
              <a:t>- obecný důkaz věty se tradičně připisoval Egypťanům či Babylóňanům)</a:t>
            </a:r>
          </a:p>
          <a:p>
            <a:r>
              <a:rPr lang="cs-CZ" dirty="0" smtClean="0"/>
              <a:t>po Pythagorovi je pojmenován kráter na Měsíci a planetka 6143</a:t>
            </a:r>
          </a:p>
          <a:p>
            <a:r>
              <a:rPr lang="cs-CZ" dirty="0"/>
              <a:t>o</a:t>
            </a:r>
            <a:r>
              <a:rPr lang="cs-CZ" dirty="0" smtClean="0"/>
              <a:t>d roku </a:t>
            </a:r>
            <a:r>
              <a:rPr lang="cs-CZ" dirty="0" smtClean="0"/>
              <a:t>1978 - 79 </a:t>
            </a:r>
            <a:r>
              <a:rPr lang="cs-CZ" dirty="0" smtClean="0"/>
              <a:t>probíhá na českých školách matematická soutěž </a:t>
            </a:r>
            <a:r>
              <a:rPr lang="cs-CZ" dirty="0" err="1" smtClean="0">
                <a:solidFill>
                  <a:srgbClr val="FF0000"/>
                </a:solidFill>
              </a:rPr>
              <a:t>Pythagoriáda</a:t>
            </a:r>
            <a:endParaRPr lang="cs-CZ" dirty="0">
              <a:solidFill>
                <a:srgbClr val="FF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199683067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>
          <a:blip r:embed="rId2" cstate="print"/>
          <a:tile tx="0" ty="0" sx="100000" sy="100000" flip="none" algn="tl"/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C:\Users\Vagnerova\Pictures\pythagorova věta.pn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2915816" y="548680"/>
            <a:ext cx="2919958" cy="566737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Šipka doleva 1">
            <a:hlinkClick r:id="" action="ppaction://hlinkshowjump?jump=previousslide"/>
          </p:cNvPr>
          <p:cNvSpPr/>
          <p:nvPr/>
        </p:nvSpPr>
        <p:spPr>
          <a:xfrm>
            <a:off x="7740352" y="6216053"/>
            <a:ext cx="978408" cy="484632"/>
          </a:xfrm>
          <a:prstGeom prst="lef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401407460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>
          <a:blip r:embed="rId2" cstate="print"/>
          <a:tile tx="0" ty="0" sx="100000" sy="100000" flip="none" algn="tl"/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Nadpis 8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err="1" smtClean="0"/>
              <a:t>Thalés</a:t>
            </a:r>
            <a:r>
              <a:rPr lang="cs-CZ" dirty="0" smtClean="0"/>
              <a:t> z </a:t>
            </a:r>
            <a:r>
              <a:rPr lang="cs-CZ" dirty="0" err="1" smtClean="0"/>
              <a:t>Milétu</a:t>
            </a:r>
            <a:endParaRPr lang="cs-CZ" dirty="0"/>
          </a:p>
        </p:txBody>
      </p:sp>
      <p:pic>
        <p:nvPicPr>
          <p:cNvPr id="12" name="Zástupný symbol pro obsah 11"/>
          <p:cNvPicPr>
            <a:picLocks noGrp="1" noChangeAspect="1"/>
          </p:cNvPicPr>
          <p:nvPr>
            <p:ph sz="half" idx="1"/>
          </p:nvPr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755576" y="2204864"/>
            <a:ext cx="2498164" cy="3384337"/>
          </a:xfrm>
        </p:spPr>
      </p:pic>
      <p:sp>
        <p:nvSpPr>
          <p:cNvPr id="11" name="Zástupný symbol pro obsah 10"/>
          <p:cNvSpPr>
            <a:spLocks noGrp="1"/>
          </p:cNvSpPr>
          <p:nvPr>
            <p:ph sz="half" idx="2"/>
          </p:nvPr>
        </p:nvSpPr>
        <p:spPr>
          <a:xfrm>
            <a:off x="4648200" y="1628800"/>
            <a:ext cx="4038600" cy="4497363"/>
          </a:xfrm>
        </p:spPr>
        <p:txBody>
          <a:bodyPr>
            <a:normAutofit lnSpcReduction="10000"/>
          </a:bodyPr>
          <a:lstStyle/>
          <a:p>
            <a:r>
              <a:rPr lang="cs-CZ" sz="2400" b="1" dirty="0" err="1" smtClean="0"/>
              <a:t>Thalés</a:t>
            </a:r>
            <a:r>
              <a:rPr lang="cs-CZ" sz="2400" b="1" dirty="0" smtClean="0"/>
              <a:t> z </a:t>
            </a:r>
            <a:r>
              <a:rPr lang="cs-CZ" sz="2400" b="1" dirty="0" err="1" smtClean="0"/>
              <a:t>Milétu</a:t>
            </a:r>
            <a:r>
              <a:rPr lang="cs-CZ" sz="2400" dirty="0" smtClean="0"/>
              <a:t> 624 – 548 př.n.l., bývá považován za zakladatele řecké filosofie, možná, že byl Pythagorovým učitelem.</a:t>
            </a:r>
          </a:p>
          <a:p>
            <a:r>
              <a:rPr lang="cs-CZ" sz="2400" dirty="0"/>
              <a:t>Ú</a:t>
            </a:r>
            <a:r>
              <a:rPr lang="cs-CZ" sz="2400" dirty="0" smtClean="0"/>
              <a:t>spěšně předpověděl zatmění Slunce, které nastalo 28. května roku 585 př.n.l.</a:t>
            </a:r>
          </a:p>
          <a:p>
            <a:r>
              <a:rPr lang="cs-CZ" sz="2400" dirty="0" smtClean="0"/>
              <a:t>Země je podle něj plochá deska ležící na hladině světového oceánu.</a:t>
            </a:r>
            <a:endParaRPr lang="cs-CZ" sz="2400" dirty="0"/>
          </a:p>
        </p:txBody>
      </p:sp>
    </p:spTree>
    <p:extLst>
      <p:ext uri="{BB962C8B-B14F-4D97-AF65-F5344CB8AC3E}">
        <p14:creationId xmlns:p14="http://schemas.microsoft.com/office/powerpoint/2010/main" xmlns="" val="122915168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>
          <a:blip r:embed="rId2" cstate="print"/>
          <a:tile tx="0" ty="0" sx="100000" sy="100000" flip="none" algn="tl"/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Nadpis 5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7" name="Zástupný symbol pro obsah 6"/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10000"/>
          </a:bodyPr>
          <a:lstStyle/>
          <a:p>
            <a:r>
              <a:rPr lang="cs-CZ" dirty="0" smtClean="0"/>
              <a:t>každý průměr dělí kružnici na dvě stejné části</a:t>
            </a:r>
          </a:p>
          <a:p>
            <a:r>
              <a:rPr lang="cs-CZ" dirty="0" smtClean="0"/>
              <a:t>základové úhly rovnoramenného trojúhelníku jsou shodné</a:t>
            </a:r>
          </a:p>
          <a:p>
            <a:r>
              <a:rPr lang="cs-CZ" dirty="0" smtClean="0"/>
              <a:t>úhly mezi dvěma protínajícími se přímkami jsou shodné</a:t>
            </a:r>
          </a:p>
          <a:p>
            <a:r>
              <a:rPr lang="cs-CZ" dirty="0" smtClean="0"/>
              <a:t>dva trojúhelníky jsou shodné, pokud mají stejné dva úhly a jednu stranu</a:t>
            </a:r>
          </a:p>
          <a:p>
            <a:r>
              <a:rPr lang="cs-CZ" dirty="0" smtClean="0"/>
              <a:t>trojúhelník vepsaný do oblouku nad průměrem kružnice je pravoúhlý (tzv. </a:t>
            </a:r>
            <a:r>
              <a:rPr lang="cs-CZ" dirty="0" smtClean="0">
                <a:solidFill>
                  <a:srgbClr val="FF0000"/>
                </a:solidFill>
              </a:rPr>
              <a:t>Thaletova věta</a:t>
            </a:r>
            <a:r>
              <a:rPr lang="cs-CZ" dirty="0" smtClean="0"/>
              <a:t>)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xmlns="" val="37200337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>
          <a:blip r:embed="rId2" cstate="print"/>
          <a:tile tx="0" ty="0" sx="100000" sy="100000" flip="none" algn="tl"/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Zdroje obrázků: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cs-CZ" sz="2400" dirty="0"/>
              <a:t>Obr.1  - </a:t>
            </a:r>
            <a:r>
              <a:rPr lang="cs-CZ" sz="2400" dirty="0">
                <a:hlinkClick r:id="rId3"/>
              </a:rPr>
              <a:t>http://</a:t>
            </a:r>
            <a:r>
              <a:rPr lang="cs-CZ" sz="2400" dirty="0" smtClean="0">
                <a:hlinkClick r:id="rId3"/>
              </a:rPr>
              <a:t>cs.wikipedia.org/wiki/Soubor:Kapitolinischer_Pythagoras_adjusted.jpg</a:t>
            </a:r>
            <a:endParaRPr lang="cs-CZ" sz="2400" dirty="0" smtClean="0"/>
          </a:p>
          <a:p>
            <a:r>
              <a:rPr lang="cs-CZ" sz="2400" dirty="0"/>
              <a:t>Obr.2 </a:t>
            </a:r>
            <a:r>
              <a:rPr lang="cs-CZ" sz="2400" dirty="0" smtClean="0"/>
              <a:t>–</a:t>
            </a:r>
          </a:p>
          <a:p>
            <a:pPr marL="0" indent="0">
              <a:buNone/>
            </a:pPr>
            <a:r>
              <a:rPr lang="cs-CZ" sz="2400" dirty="0">
                <a:solidFill>
                  <a:srgbClr val="0000FF"/>
                </a:solidFill>
              </a:rPr>
              <a:t>	</a:t>
            </a:r>
            <a:r>
              <a:rPr lang="cs-CZ" sz="2400" u="sng" dirty="0" smtClean="0">
                <a:solidFill>
                  <a:srgbClr val="0000FF"/>
                </a:solidFill>
              </a:rPr>
              <a:t>http</a:t>
            </a:r>
            <a:r>
              <a:rPr lang="cs-CZ" sz="2400" u="sng" dirty="0">
                <a:solidFill>
                  <a:srgbClr val="0000FF"/>
                </a:solidFill>
              </a:rPr>
              <a:t>://cs.wikipedia.org/wiki/Soubor:Thales.jpg</a:t>
            </a:r>
          </a:p>
        </p:txBody>
      </p:sp>
    </p:spTree>
    <p:extLst>
      <p:ext uri="{BB962C8B-B14F-4D97-AF65-F5344CB8AC3E}">
        <p14:creationId xmlns:p14="http://schemas.microsoft.com/office/powerpoint/2010/main" xmlns="" val="147977396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Motiv systému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64</TotalTime>
  <Words>233</Words>
  <Application>Microsoft Office PowerPoint</Application>
  <PresentationFormat>Předvádění na obrazovce (4:3)</PresentationFormat>
  <Paragraphs>25</Paragraphs>
  <Slides>8</Slides>
  <Notes>0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8</vt:i4>
      </vt:variant>
    </vt:vector>
  </HeadingPairs>
  <TitlesOfParts>
    <vt:vector size="9" baseType="lpstr">
      <vt:lpstr>Motiv systému Office</vt:lpstr>
      <vt:lpstr>VY_42_INOVACE_33_Významní matematici</vt:lpstr>
      <vt:lpstr>Muži, kteří nás letos hodně potrápili</vt:lpstr>
      <vt:lpstr>Pythagoras ze Samu</vt:lpstr>
      <vt:lpstr>Objevy a zásluhy</vt:lpstr>
      <vt:lpstr>Snímek 5</vt:lpstr>
      <vt:lpstr>Thalés z Milétu</vt:lpstr>
      <vt:lpstr>Snímek 7</vt:lpstr>
      <vt:lpstr>Zdroje obrázků:</vt:lpstr>
    </vt:vector>
  </TitlesOfParts>
  <Company>HP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Prezentace aplikace PowerPoint</dc:title>
  <dc:creator>Vagnerova</dc:creator>
  <cp:lastModifiedBy>expert</cp:lastModifiedBy>
  <cp:revision>8</cp:revision>
  <dcterms:created xsi:type="dcterms:W3CDTF">2011-06-28T12:04:31Z</dcterms:created>
  <dcterms:modified xsi:type="dcterms:W3CDTF">2012-03-10T06:09:37Z</dcterms:modified>
</cp:coreProperties>
</file>