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772400" cy="297180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r"/>
            <a:endParaRPr lang="cs-CZ" dirty="0" smtClean="0"/>
          </a:p>
          <a:p>
            <a:pPr algn="r"/>
            <a:endParaRPr lang="cs-CZ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184" y="116632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150353"/>
              </p:ext>
            </p:extLst>
          </p:nvPr>
        </p:nvGraphicFramePr>
        <p:xfrm>
          <a:off x="323528" y="1196752"/>
          <a:ext cx="8424936" cy="5232472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414755"/>
                <a:gridCol w="6010181"/>
              </a:tblGrid>
              <a:tr h="34223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i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EU_52_sada1_10_ZPM_Vánoční</a:t>
                      </a:r>
                      <a:r>
                        <a:rPr lang="cs-CZ" sz="1200" b="1" i="1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ozdoby</a:t>
                      </a:r>
                      <a:r>
                        <a:rPr lang="cs-CZ" sz="1200" b="1" i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_Cup</a:t>
                      </a:r>
                      <a:r>
                        <a:rPr lang="cs-CZ" sz="1400" b="1" i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endParaRPr lang="cs-CZ" sz="14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485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1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Bc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Kateřina Cuperová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5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Prostřednictvím prezentace žáci získávají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návod k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vyrobení vánočních ozdob  na stromeček, procvičují jemnou motoriku, jemnost ve zručnosti</a:t>
                      </a:r>
                      <a:r>
                        <a:rPr lang="cs-CZ" sz="12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rozvíjejí estetické 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cítění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66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Odborné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5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přírodního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5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přírodního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materiálu/Vánoční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ozdoby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3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Znát význam, účel, a užitečnost vykonané práce, nakládat s materiály s ohledem na životní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prostředí, </a:t>
                      </a: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úklid pracovního místa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7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Vánoční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ozdoby,  papír,  nůžky sisal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2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6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13.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12.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2012                           Třída: I. PRŠ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Vlastní fotodokumentace i návod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2332281"/>
            <a:ext cx="81003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</a:rPr>
              <a:t>     </a:t>
            </a:r>
            <a:r>
              <a:rPr lang="cs-CZ" sz="6600" b="1" dirty="0" smtClean="0">
                <a:solidFill>
                  <a:srgbClr val="FFFF00"/>
                </a:solidFill>
              </a:rPr>
              <a:t>Vánoční</a:t>
            </a:r>
          </a:p>
          <a:p>
            <a:pPr algn="ctr"/>
            <a:r>
              <a:rPr lang="cs-CZ" sz="6600" b="1" dirty="0">
                <a:solidFill>
                  <a:srgbClr val="FFFF00"/>
                </a:solidFill>
              </a:rPr>
              <a:t> </a:t>
            </a:r>
            <a:r>
              <a:rPr lang="cs-CZ" sz="6600" b="1" dirty="0" smtClean="0">
                <a:solidFill>
                  <a:srgbClr val="FFFF00"/>
                </a:solidFill>
              </a:rPr>
              <a:t>   ozdoby</a:t>
            </a:r>
            <a:endParaRPr lang="cs-CZ" sz="66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24128" y="6021288"/>
            <a:ext cx="308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Bc.Cuperová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048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856984" cy="691479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Postup při výrobě vánočních ozdob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1.Připravíme si tvrdý papír v přírodní barvě a obkreslíme na něj nachystanou předlohu kruhu či zvonečku.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4653136"/>
            <a:ext cx="4066613" cy="120566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" name="Picture 2" descr="C:\Users\pc\Desktop\fotky škola\PC05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587" y="2511891"/>
            <a:ext cx="5523391" cy="414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Desktop\fotky škola\PC050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54248">
            <a:off x="4788026" y="3390332"/>
            <a:ext cx="3180740" cy="238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2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667011" cy="924475"/>
          </a:xfrm>
        </p:spPr>
        <p:txBody>
          <a:bodyPr>
            <a:normAutofit/>
          </a:bodyPr>
          <a:lstStyle/>
          <a:p>
            <a:r>
              <a:rPr lang="cs-CZ" sz="3100" dirty="0" smtClean="0"/>
              <a:t>2. Vystřihneme 4 obkreslené tvary.</a:t>
            </a:r>
            <a:endParaRPr lang="cs-CZ" sz="3100" dirty="0"/>
          </a:p>
        </p:txBody>
      </p:sp>
      <p:pic>
        <p:nvPicPr>
          <p:cNvPr id="2053" name="Picture 5" descr="C:\Users\pc\Desktop\fotky škola\PC050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1917922"/>
            <a:ext cx="643309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804248" y="5157192"/>
            <a:ext cx="144016" cy="70160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3" name="Picture 3" descr="C:\Users\pc\Desktop\fotky škola\PC050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09973">
            <a:off x="5348720" y="1725606"/>
            <a:ext cx="2671788" cy="200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3. Každý tvar přeložíme na polovinu.</a:t>
            </a:r>
            <a:endParaRPr lang="cs-CZ" sz="2800" dirty="0"/>
          </a:p>
        </p:txBody>
      </p:sp>
      <p:pic>
        <p:nvPicPr>
          <p:cNvPr id="3079" name="Picture 7" descr="C:\Users\pc\Desktop\fotky škola\PC050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7" y="1844824"/>
            <a:ext cx="441675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pc\Desktop\fotky škola\PC05001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4920" y="2996552"/>
            <a:ext cx="4849488" cy="363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92888" cy="940966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4. </a:t>
            </a:r>
            <a:r>
              <a:rPr lang="cs-CZ" sz="3600" dirty="0"/>
              <a:t>V</a:t>
            </a:r>
            <a:r>
              <a:rPr lang="cs-CZ" sz="3600" dirty="0" smtClean="0"/>
              <a:t> přeložených tvarech na polovinu vystřihneme </a:t>
            </a:r>
            <a:r>
              <a:rPr lang="cs-CZ" sz="3600" dirty="0" err="1" smtClean="0"/>
              <a:t>manikůrními</a:t>
            </a:r>
            <a:r>
              <a:rPr lang="cs-CZ" sz="3600" dirty="0" smtClean="0"/>
              <a:t> nůžkami malé otvory.  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8028384" y="1988840"/>
            <a:ext cx="936104" cy="720081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09442" y="2636912"/>
            <a:ext cx="3471277" cy="32241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8" name="Picture 4" descr="C:\Users\pc\Desktop\fotky škola\PC070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60368"/>
            <a:ext cx="6488263" cy="486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147248" cy="2376264"/>
          </a:xfrm>
        </p:spPr>
        <p:txBody>
          <a:bodyPr>
            <a:normAutofit/>
          </a:bodyPr>
          <a:lstStyle/>
          <a:p>
            <a:pPr algn="l"/>
            <a:r>
              <a:rPr lang="cs-CZ" dirty="0"/>
              <a:t>5</a:t>
            </a:r>
            <a:r>
              <a:rPr lang="cs-CZ" sz="3200" dirty="0" smtClean="0"/>
              <a:t>. Nachystáme si čtyři stejné vystřižené tvary a nalepíme je vždy jednou polovinou na sebe.</a:t>
            </a:r>
            <a:endParaRPr lang="cs-CZ" sz="3200" dirty="0"/>
          </a:p>
        </p:txBody>
      </p:sp>
      <p:pic>
        <p:nvPicPr>
          <p:cNvPr id="4098" name="Picture 2" descr="C:\Users\pc\Desktop\fotky škola\PC07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2"/>
            <a:ext cx="5403850" cy="405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c\Desktop\fotky škola\PC0700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432073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2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6912768" cy="200223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6.Nastříháme si jednotlivé kousky sisalu.</a:t>
            </a:r>
            <a:endParaRPr lang="cs-CZ" sz="3200" dirty="0"/>
          </a:p>
        </p:txBody>
      </p:sp>
      <p:pic>
        <p:nvPicPr>
          <p:cNvPr id="5122" name="Picture 2" descr="C:\Users\pc\Desktop\fotky škola\PC0700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829"/>
            <a:ext cx="3960440" cy="363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c\Desktop\fotky škola\PC0700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40968"/>
            <a:ext cx="4320480" cy="345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2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773185" cy="1356523"/>
          </a:xfrm>
        </p:spPr>
        <p:txBody>
          <a:bodyPr>
            <a:normAutofit fontScale="90000"/>
          </a:bodyPr>
          <a:lstStyle/>
          <a:p>
            <a:r>
              <a:rPr lang="cs-CZ" dirty="0"/>
              <a:t>7. </a:t>
            </a:r>
            <a:r>
              <a:rPr lang="cs-CZ" dirty="0" smtClean="0"/>
              <a:t>Nastříhané kousky sisalu </a:t>
            </a:r>
            <a:r>
              <a:rPr lang="cs-CZ" dirty="0"/>
              <a:t>postupně přilepíme ke každé ozdobě tak, abychom je mohli následně pověsit </a:t>
            </a:r>
            <a:r>
              <a:rPr lang="cs-CZ" dirty="0" smtClean="0"/>
              <a:t>na větvičky či vánoční stromeček.</a:t>
            </a:r>
            <a:endParaRPr lang="cs-CZ" sz="3200" dirty="0"/>
          </a:p>
        </p:txBody>
      </p:sp>
      <p:pic>
        <p:nvPicPr>
          <p:cNvPr id="6146" name="Picture 2" descr="C:\Users\pc\Desktop\fotky škola\PC0700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66092"/>
            <a:ext cx="6480720" cy="48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850106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Hotové vánoční ozdoby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7172" name="Picture 4" descr="C:\Users\pc\Desktop\fotky škola\PC0700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763241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398  0.033 -0.05861  0.058 -0.05861  C 0.095 -0.05861  0.125 -0.02265  0.125 0.02265  C 0.125 0.0373  0.122 0.05062  0.116 0.06261  C 0.117 0.06261  0 0.24244  0 0.24377  C 0 0.24244  -0.117 0.06261  -0.116 0.06261  C -0.122 0.05062  -0.125 0.0373  -0.125 0.02265  C -0.125 -0.02265  -0.095 -0.05861  -0.057 -0.05861  C -0.033 -0.05861  -0.012 -0.02398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nter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259</TotalTime>
  <Words>116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Winter</vt:lpstr>
      <vt:lpstr>Snímek 1</vt:lpstr>
      <vt:lpstr>Snímek 2</vt:lpstr>
      <vt:lpstr>Postup při výrobě vánočních ozdob  1.Připravíme si tvrdý papír v přírodní barvě a obkreslíme na něj nachystanou předlohu kruhu či zvonečku.</vt:lpstr>
      <vt:lpstr>2. Vystřihneme 4 obkreslené tvary.</vt:lpstr>
      <vt:lpstr>3. Každý tvar přeložíme na polovinu.</vt:lpstr>
      <vt:lpstr>   4. V přeložených tvarech na polovinu vystřihneme manikůrními nůžkami malé otvory.   </vt:lpstr>
      <vt:lpstr>5. Nachystáme si čtyři stejné vystřižené tvary a nalepíme je vždy jednou polovinou na sebe.</vt:lpstr>
      <vt:lpstr>6.Nastříháme si jednotlivé kousky sisalu.</vt:lpstr>
      <vt:lpstr>7. Nastříhané kousky sisalu postupně přilepíme ke každé ozdobě tak, abychom je mohli následně pověsit na větvičky či vánoční stromeček.</vt:lpstr>
      <vt:lpstr>Hotové vánoční ozdoby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Radek Cuper</cp:lastModifiedBy>
  <cp:revision>35</cp:revision>
  <dcterms:modified xsi:type="dcterms:W3CDTF">2012-12-15T11:24:17Z</dcterms:modified>
</cp:coreProperties>
</file>