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9FBD8-122E-4A9A-B8C4-703B7AB0690C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F58CE-9F29-4547-972B-645E2984DC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87739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9FBD8-122E-4A9A-B8C4-703B7AB0690C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F58CE-9F29-4547-972B-645E2984DC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940903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9FBD8-122E-4A9A-B8C4-703B7AB0690C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F58CE-9F29-4547-972B-645E2984DC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64557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9FBD8-122E-4A9A-B8C4-703B7AB0690C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F58CE-9F29-4547-972B-645E2984DC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526816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9FBD8-122E-4A9A-B8C4-703B7AB0690C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F58CE-9F29-4547-972B-645E2984DC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948105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9FBD8-122E-4A9A-B8C4-703B7AB0690C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F58CE-9F29-4547-972B-645E2984DC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80664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9FBD8-122E-4A9A-B8C4-703B7AB0690C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F58CE-9F29-4547-972B-645E2984DC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886017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9FBD8-122E-4A9A-B8C4-703B7AB0690C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F58CE-9F29-4547-972B-645E2984DC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334672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9FBD8-122E-4A9A-B8C4-703B7AB0690C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F58CE-9F29-4547-972B-645E2984DC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19667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9FBD8-122E-4A9A-B8C4-703B7AB0690C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F58CE-9F29-4547-972B-645E2984DC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95536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C9FBD8-122E-4A9A-B8C4-703B7AB0690C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CF58CE-9F29-4547-972B-645E2984DC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04310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C9FBD8-122E-4A9A-B8C4-703B7AB0690C}" type="datetimeFigureOut">
              <a:rPr lang="cs-CZ" smtClean="0"/>
              <a:pPr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CF58CE-9F29-4547-972B-645E2984DC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228160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VY_42_INOVACE_36_Příklady na prázdniny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5974972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50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340769"/>
            <a:ext cx="7772400" cy="4248472"/>
          </a:xfrm>
        </p:spPr>
        <p:txBody>
          <a:bodyPr/>
          <a:lstStyle/>
          <a:p>
            <a:r>
              <a:rPr lang="cs-CZ" dirty="0" smtClean="0"/>
              <a:t>Před odchodem na prázdniny si dáme několik letně laděných příkladů a úloh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75570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50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jahod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Petr má košíček jahod, který sám natrhal pro své kamarády. Aby je mohl spravedlivě rozdělit, začal je při trhání počítat. Po chvíli ho to ale  přestalo bavit a počítat přestal, určitě jich však neměl více než 100. </a:t>
            </a:r>
            <a:r>
              <a:rPr lang="cs-CZ" dirty="0" smtClean="0"/>
              <a:t>Doma </a:t>
            </a:r>
            <a:r>
              <a:rPr lang="cs-CZ" dirty="0" smtClean="0"/>
              <a:t>je začal dělit do 3 misek, ale 1 mu zbyla. </a:t>
            </a:r>
            <a:r>
              <a:rPr lang="cs-CZ" dirty="0" smtClean="0"/>
              <a:t>Přidal </a:t>
            </a:r>
            <a:r>
              <a:rPr lang="cs-CZ" dirty="0" smtClean="0"/>
              <a:t>tedy jednu misku a začal rozdělovat znova. Zase 1 zbyla. Pak si uvědomil, že při dělení zapomněl na sebe a přidal 5. misku a rozděloval potřetí. Opět mu jedna jahoda zbyla. Kolik jahod Petr vlastně </a:t>
            </a:r>
            <a:r>
              <a:rPr lang="cs-CZ" dirty="0" smtClean="0"/>
              <a:t>nasbíral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9031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50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r>
              <a:rPr lang="cs-CZ" dirty="0" smtClean="0"/>
              <a:t>Číslo, které hledáme musí být o 1 větší než společný násobek 3, 4 a 5. Jelikož jsou tato čísla nesoudělná, je jejich nejmenším společným násobkem číslo vzniklé jejich </a:t>
            </a:r>
            <a:r>
              <a:rPr lang="cs-CZ" dirty="0" smtClean="0"/>
              <a:t>vynásobením:</a:t>
            </a:r>
            <a:endParaRPr lang="cs-CZ" dirty="0" smtClean="0"/>
          </a:p>
          <a:p>
            <a:r>
              <a:rPr lang="cs-CZ" dirty="0" smtClean="0"/>
              <a:t>3.4.5 = 60</a:t>
            </a:r>
          </a:p>
          <a:p>
            <a:r>
              <a:rPr lang="cs-CZ" dirty="0" smtClean="0"/>
              <a:t>60 + 1 = </a:t>
            </a:r>
            <a:r>
              <a:rPr lang="cs-CZ" sz="4400" dirty="0" smtClean="0">
                <a:solidFill>
                  <a:srgbClr val="FF0000"/>
                </a:solidFill>
              </a:rPr>
              <a:t>61</a:t>
            </a:r>
          </a:p>
          <a:p>
            <a:r>
              <a:rPr lang="cs-CZ" dirty="0" smtClean="0"/>
              <a:t>Hledaným číslem je číslo 61.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75428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50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Táborový oheň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Honza byl na táboře pověřen přípravou táborového ohně. Svojí proslulou hranici postavil z celkem 56 polen, která předtím získal 32 řezy. Pokaždé řezal jen jedno poleno. Kolik klád měl na začátku k dispozici?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26028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50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r>
              <a:rPr lang="cs-CZ" dirty="0" smtClean="0"/>
              <a:t>Při každém řezu oddělil od klády jedno poleno, pouze při posledním rozdělil zbytek na dvě polena. Proto musel použít tolik klád, kolik je rozdíl mezi počtem polen a řezů</a:t>
            </a:r>
          </a:p>
          <a:p>
            <a:r>
              <a:rPr lang="cs-CZ" dirty="0" smtClean="0"/>
              <a:t>56 – 32 = </a:t>
            </a:r>
            <a:r>
              <a:rPr lang="cs-CZ" sz="4400" dirty="0" smtClean="0">
                <a:solidFill>
                  <a:srgbClr val="FF0000"/>
                </a:solidFill>
              </a:rPr>
              <a:t>14</a:t>
            </a:r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Honza použil na přípravu hranice 14 polen.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461703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50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Věneček z květů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/>
          <a:lstStyle/>
          <a:p>
            <a:r>
              <a:rPr lang="cs-CZ" dirty="0" smtClean="0"/>
              <a:t>Radka se rozhodla, že si uplete věneček z kopretin. Chtěla zjistit, kolik času na to bude potřebovat. Obvod její hlavy je 51cm. Jedna kopretina zabere ve věnečku 1,5cm. Radka změřila, že na spletení 3 kopretin potřebuje 12 sekund. Jak dlouho bude plást celý věneček, když nebudeme počítat čas potřebný na jeho závěrečné svázání?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05258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50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r>
              <a:rPr lang="cs-CZ" dirty="0" smtClean="0"/>
              <a:t>Na 51 cm padne 34 kopretin.</a:t>
            </a:r>
          </a:p>
          <a:p>
            <a:r>
              <a:rPr lang="cs-CZ" dirty="0" smtClean="0"/>
              <a:t>Na spletení 3 kopretin potřebuje 12 sekund, to znamená, že na jeden spoj je třeba 6 sekund. </a:t>
            </a:r>
          </a:p>
          <a:p>
            <a:r>
              <a:rPr lang="cs-CZ" dirty="0" smtClean="0"/>
              <a:t>Spletení 34 kopretin musí provést 33 spojů. </a:t>
            </a:r>
          </a:p>
          <a:p>
            <a:r>
              <a:rPr lang="cs-CZ" dirty="0" smtClean="0"/>
              <a:t>33 . 6 = 198 s = </a:t>
            </a:r>
            <a:r>
              <a:rPr lang="cs-CZ" sz="4400" dirty="0" smtClean="0">
                <a:solidFill>
                  <a:srgbClr val="FF0000"/>
                </a:solidFill>
              </a:rPr>
              <a:t>3 min 18 s</a:t>
            </a:r>
          </a:p>
          <a:p>
            <a:endParaRPr lang="cs-CZ" dirty="0" smtClean="0"/>
          </a:p>
          <a:p>
            <a:r>
              <a:rPr lang="cs-CZ" dirty="0" smtClean="0"/>
              <a:t>Na spletení věnečku z 34 kopretin potřebuje Radka 3 minuty a 18 sekund.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2494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385</Words>
  <Application>Microsoft Office PowerPoint</Application>
  <PresentationFormat>Předvádění na obrazovce (4:3)</PresentationFormat>
  <Paragraphs>23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VY_42_INOVACE_36_Příklady na prázdniny</vt:lpstr>
      <vt:lpstr>Před odchodem na prázdniny si dáme několik letně laděných příkladů a úloh</vt:lpstr>
      <vt:lpstr>Dělení jahod</vt:lpstr>
      <vt:lpstr>Snímek 4</vt:lpstr>
      <vt:lpstr>Táborový oheň</vt:lpstr>
      <vt:lpstr>Snímek 6</vt:lpstr>
      <vt:lpstr>Věneček z květů</vt:lpstr>
      <vt:lpstr>Snímek 8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Před odchodem na prázdniny si dáme několik letně laděných příkladů a úloh</dc:title>
  <dc:creator>Vagnerova</dc:creator>
  <cp:lastModifiedBy>expert</cp:lastModifiedBy>
  <cp:revision>7</cp:revision>
  <dcterms:created xsi:type="dcterms:W3CDTF">2011-06-28T19:18:21Z</dcterms:created>
  <dcterms:modified xsi:type="dcterms:W3CDTF">2012-03-10T06:02:43Z</dcterms:modified>
</cp:coreProperties>
</file>