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0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Matra Drozdová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VY_32_INOVACE_18AJ_5tr_SLOVICKA1.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1.lekce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5.11.2012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 custLinFactNeighborY="-4117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405491-7F1E-43B2-AC90-E5BF4FDAB7DF}" type="presOf" srcId="{C73C7642-F245-4585-8F88-243F9FAEF6CA}" destId="{1C4BCB69-D3A6-4CCF-9871-D9B9359B8159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F061DED-BD85-4926-A8C5-C39CBD683909}" type="presOf" srcId="{EBC41103-E2E5-4D48-9B4B-425520D3D098}" destId="{97CBBA99-26B9-4E2D-BA76-BF47FEBF0134}" srcOrd="0" destOrd="0" presId="urn:microsoft.com/office/officeart/2005/8/layout/vList2"/>
    <dgm:cxn modelId="{2C6F4331-A4C0-4153-B169-966145EAD68A}" type="presOf" srcId="{019433A1-1324-4DE1-9E6F-32B851095F74}" destId="{ABF03533-6AD0-44CD-A08E-C9977356B6A8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845DC48-E4D7-4963-9D98-03CC38774BA3}" type="presOf" srcId="{39F8B381-5807-488E-AC22-73DD4140ED4A}" destId="{612116FE-9061-44B1-A457-8F1AFBD162E0}" srcOrd="0" destOrd="0" presId="urn:microsoft.com/office/officeart/2005/8/layout/vList2"/>
    <dgm:cxn modelId="{5993019B-94F7-488E-A34B-96BB7D355915}" type="presOf" srcId="{FBBFC3EA-9D9D-4F3A-BEA6-9C2C0E46BF20}" destId="{ACAD381E-21DC-4C07-8FDD-119C2EC3BB2E}" srcOrd="0" destOrd="0" presId="urn:microsoft.com/office/officeart/2005/8/layout/vList2"/>
    <dgm:cxn modelId="{57665A45-A8A0-439F-89FD-C5930215D107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37846F1-756B-4C42-BF00-029B24B8418F}" type="presOf" srcId="{6B0205A6-422D-4956-AD89-0CEBCAE4530D}" destId="{B1DDF1AD-3BC2-43B8-A8D0-A33120EFAF7C}" srcOrd="0" destOrd="0" presId="urn:microsoft.com/office/officeart/2005/8/layout/vList2"/>
    <dgm:cxn modelId="{5CB66F7F-3CDF-4A84-93AB-763F983C01D1}" type="presParOf" srcId="{612116FE-9061-44B1-A457-8F1AFBD162E0}" destId="{7B541546-39A7-4633-AED0-6028788110D7}" srcOrd="0" destOrd="0" presId="urn:microsoft.com/office/officeart/2005/8/layout/vList2"/>
    <dgm:cxn modelId="{8FD12188-D362-4F7E-8AD7-D63C8CB5BB09}" type="presParOf" srcId="{612116FE-9061-44B1-A457-8F1AFBD162E0}" destId="{9B9314F6-85CC-4C49-B24D-6AF5DF05D800}" srcOrd="1" destOrd="0" presId="urn:microsoft.com/office/officeart/2005/8/layout/vList2"/>
    <dgm:cxn modelId="{30284357-0BC1-414E-82AA-E07F0C1F62D1}" type="presParOf" srcId="{612116FE-9061-44B1-A457-8F1AFBD162E0}" destId="{ACAD381E-21DC-4C07-8FDD-119C2EC3BB2E}" srcOrd="2" destOrd="0" presId="urn:microsoft.com/office/officeart/2005/8/layout/vList2"/>
    <dgm:cxn modelId="{CC82FAC3-FE17-4514-AC27-7AEA7E867B4E}" type="presParOf" srcId="{612116FE-9061-44B1-A457-8F1AFBD162E0}" destId="{208194AD-7544-4854-B7A4-4A67E5453B54}" srcOrd="3" destOrd="0" presId="urn:microsoft.com/office/officeart/2005/8/layout/vList2"/>
    <dgm:cxn modelId="{312C5C0C-EEC6-4918-9628-AD026D251FBC}" type="presParOf" srcId="{612116FE-9061-44B1-A457-8F1AFBD162E0}" destId="{ABF03533-6AD0-44CD-A08E-C9977356B6A8}" srcOrd="4" destOrd="0" presId="urn:microsoft.com/office/officeart/2005/8/layout/vList2"/>
    <dgm:cxn modelId="{4B5A8B1B-BDAB-4AF3-9E2A-20227F5A5DF3}" type="presParOf" srcId="{612116FE-9061-44B1-A457-8F1AFBD162E0}" destId="{60E42310-8BB6-41EA-B44F-0BAC7EFC9B2E}" srcOrd="5" destOrd="0" presId="urn:microsoft.com/office/officeart/2005/8/layout/vList2"/>
    <dgm:cxn modelId="{EF05C115-B6F1-41C6-BE9C-FD6B2D8400B1}" type="presParOf" srcId="{612116FE-9061-44B1-A457-8F1AFBD162E0}" destId="{1C4BCB69-D3A6-4CCF-9871-D9B9359B8159}" srcOrd="6" destOrd="0" presId="urn:microsoft.com/office/officeart/2005/8/layout/vList2"/>
    <dgm:cxn modelId="{BD4B0849-4895-45CC-9C70-53953E5ACB36}" type="presParOf" srcId="{612116FE-9061-44B1-A457-8F1AFBD162E0}" destId="{34DE5943-AAB5-4DC3-B765-99B35FCB6ECD}" srcOrd="7" destOrd="0" presId="urn:microsoft.com/office/officeart/2005/8/layout/vList2"/>
    <dgm:cxn modelId="{6DAFD89A-DC2A-4B1A-976B-22696AD2696B}" type="presParOf" srcId="{612116FE-9061-44B1-A457-8F1AFBD162E0}" destId="{97CBBA99-26B9-4E2D-BA76-BF47FEBF0134}" srcOrd="8" destOrd="0" presId="urn:microsoft.com/office/officeart/2005/8/layout/vList2"/>
    <dgm:cxn modelId="{F687B0E6-D24C-46D4-A8D5-4464199FBF83}" type="presParOf" srcId="{612116FE-9061-44B1-A457-8F1AFBD162E0}" destId="{9A22653A-B2DB-4D9E-A633-AD2EC219A723}" srcOrd="9" destOrd="0" presId="urn:microsoft.com/office/officeart/2005/8/layout/vList2"/>
    <dgm:cxn modelId="{7E0DDF4B-B14D-4949-95BE-2FCDD751F7AA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0"/>
          <a:ext cx="8208912" cy="71135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alpha val="85000"/>
                <a:satMod val="150000"/>
              </a:schemeClr>
            </a:gs>
            <a:gs pos="3500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shade val="90000"/>
                <a:alpha val="85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</a:t>
          </a:r>
          <a:r>
            <a:rPr lang="cs-CZ" sz="1600" b="1" kern="1200" dirty="0" smtClean="0"/>
            <a:t>: Základní škola a Mateřská škola Troskotovice, příspěvková organizace</a:t>
          </a:r>
          <a:endParaRPr lang="cs-CZ" sz="1600" kern="1200" dirty="0"/>
        </a:p>
      </dsp:txBody>
      <dsp:txXfrm>
        <a:off x="34726" y="34726"/>
        <a:ext cx="8139460" cy="641907"/>
      </dsp:txXfrm>
    </dsp:sp>
    <dsp:sp modelId="{ACAD381E-21DC-4C07-8FDD-119C2EC3BB2E}">
      <dsp:nvSpPr>
        <dsp:cNvPr id="0" name=""/>
        <dsp:cNvSpPr/>
      </dsp:nvSpPr>
      <dsp:spPr>
        <a:xfrm>
          <a:off x="0" y="776412"/>
          <a:ext cx="8208912" cy="71135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19245"/>
                <a:satOff val="-9020"/>
                <a:lumOff val="16345"/>
                <a:alphaOff val="0"/>
                <a:tint val="50000"/>
                <a:alpha val="85000"/>
                <a:satMod val="150000"/>
              </a:schemeClr>
            </a:gs>
            <a:gs pos="35000">
              <a:schemeClr val="accent1">
                <a:shade val="50000"/>
                <a:hueOff val="-219245"/>
                <a:satOff val="-9020"/>
                <a:lumOff val="16345"/>
                <a:alphaOff val="0"/>
                <a:tint val="70000"/>
                <a:shade val="90000"/>
                <a:alpha val="85000"/>
                <a:satMod val="200000"/>
              </a:schemeClr>
            </a:gs>
            <a:gs pos="100000">
              <a:schemeClr val="accent1">
                <a:shade val="50000"/>
                <a:hueOff val="-219245"/>
                <a:satOff val="-9020"/>
                <a:lumOff val="16345"/>
                <a:alphaOff val="0"/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Matra Drozdová </a:t>
          </a:r>
          <a:endParaRPr lang="cs-CZ" sz="1600" kern="1200" dirty="0"/>
        </a:p>
      </dsp:txBody>
      <dsp:txXfrm>
        <a:off x="34726" y="811138"/>
        <a:ext cx="8139460" cy="641907"/>
      </dsp:txXfrm>
    </dsp:sp>
    <dsp:sp modelId="{ABF03533-6AD0-44CD-A08E-C9977356B6A8}">
      <dsp:nvSpPr>
        <dsp:cNvPr id="0" name=""/>
        <dsp:cNvSpPr/>
      </dsp:nvSpPr>
      <dsp:spPr>
        <a:xfrm>
          <a:off x="0" y="1533852"/>
          <a:ext cx="8208912" cy="71135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38491"/>
                <a:satOff val="-18041"/>
                <a:lumOff val="32691"/>
                <a:alphaOff val="0"/>
                <a:tint val="50000"/>
                <a:alpha val="85000"/>
                <a:satMod val="150000"/>
              </a:schemeClr>
            </a:gs>
            <a:gs pos="35000">
              <a:schemeClr val="accent1">
                <a:shade val="50000"/>
                <a:hueOff val="-438491"/>
                <a:satOff val="-18041"/>
                <a:lumOff val="32691"/>
                <a:alphaOff val="0"/>
                <a:tint val="70000"/>
                <a:shade val="90000"/>
                <a:alpha val="85000"/>
                <a:satMod val="200000"/>
              </a:schemeClr>
            </a:gs>
            <a:gs pos="100000">
              <a:schemeClr val="accent1">
                <a:shade val="50000"/>
                <a:hueOff val="-438491"/>
                <a:satOff val="-18041"/>
                <a:lumOff val="32691"/>
                <a:alphaOff val="0"/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VY_32_INOVACE_18AJ_5tr_SLOVICKA1.</a:t>
          </a:r>
          <a:endParaRPr lang="cs-CZ" sz="1600" kern="1200" dirty="0"/>
        </a:p>
      </dsp:txBody>
      <dsp:txXfrm>
        <a:off x="34726" y="1568578"/>
        <a:ext cx="8139460" cy="641907"/>
      </dsp:txXfrm>
    </dsp:sp>
    <dsp:sp modelId="{1C4BCB69-D3A6-4CCF-9871-D9B9359B8159}">
      <dsp:nvSpPr>
        <dsp:cNvPr id="0" name=""/>
        <dsp:cNvSpPr/>
      </dsp:nvSpPr>
      <dsp:spPr>
        <a:xfrm>
          <a:off x="0" y="2291292"/>
          <a:ext cx="8208912" cy="71135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657736"/>
                <a:satOff val="-27061"/>
                <a:lumOff val="49036"/>
                <a:alphaOff val="0"/>
                <a:tint val="50000"/>
                <a:alpha val="85000"/>
                <a:satMod val="150000"/>
              </a:schemeClr>
            </a:gs>
            <a:gs pos="35000">
              <a:schemeClr val="accent1">
                <a:shade val="50000"/>
                <a:hueOff val="-657736"/>
                <a:satOff val="-27061"/>
                <a:lumOff val="49036"/>
                <a:alphaOff val="0"/>
                <a:tint val="70000"/>
                <a:shade val="90000"/>
                <a:alpha val="85000"/>
                <a:satMod val="200000"/>
              </a:schemeClr>
            </a:gs>
            <a:gs pos="100000">
              <a:schemeClr val="accent1">
                <a:shade val="50000"/>
                <a:hueOff val="-657736"/>
                <a:satOff val="-27061"/>
                <a:lumOff val="49036"/>
                <a:alphaOff val="0"/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Procvičování slovíček 1.lekce</a:t>
          </a:r>
          <a:endParaRPr lang="cs-CZ" sz="1600" kern="1200" dirty="0"/>
        </a:p>
      </dsp:txBody>
      <dsp:txXfrm>
        <a:off x="34726" y="2326018"/>
        <a:ext cx="8139460" cy="641907"/>
      </dsp:txXfrm>
    </dsp:sp>
    <dsp:sp modelId="{97CBBA99-26B9-4E2D-BA76-BF47FEBF0134}">
      <dsp:nvSpPr>
        <dsp:cNvPr id="0" name=""/>
        <dsp:cNvSpPr/>
      </dsp:nvSpPr>
      <dsp:spPr>
        <a:xfrm>
          <a:off x="0" y="3048732"/>
          <a:ext cx="8208912" cy="71135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38491"/>
                <a:satOff val="-18041"/>
                <a:lumOff val="32691"/>
                <a:alphaOff val="0"/>
                <a:tint val="50000"/>
                <a:alpha val="85000"/>
                <a:satMod val="150000"/>
              </a:schemeClr>
            </a:gs>
            <a:gs pos="35000">
              <a:schemeClr val="accent1">
                <a:shade val="50000"/>
                <a:hueOff val="-438491"/>
                <a:satOff val="-18041"/>
                <a:lumOff val="32691"/>
                <a:alphaOff val="0"/>
                <a:tint val="70000"/>
                <a:shade val="90000"/>
                <a:alpha val="85000"/>
                <a:satMod val="200000"/>
              </a:schemeClr>
            </a:gs>
            <a:gs pos="100000">
              <a:schemeClr val="accent1">
                <a:shade val="50000"/>
                <a:hueOff val="-438491"/>
                <a:satOff val="-18041"/>
                <a:lumOff val="32691"/>
                <a:alphaOff val="0"/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01</a:t>
          </a:r>
          <a:endParaRPr lang="cs-CZ" sz="1600" kern="1200" dirty="0"/>
        </a:p>
      </dsp:txBody>
      <dsp:txXfrm>
        <a:off x="34726" y="3083458"/>
        <a:ext cx="8139460" cy="641907"/>
      </dsp:txXfrm>
    </dsp:sp>
    <dsp:sp modelId="{B1DDF1AD-3BC2-43B8-A8D0-A33120EFAF7C}">
      <dsp:nvSpPr>
        <dsp:cNvPr id="0" name=""/>
        <dsp:cNvSpPr/>
      </dsp:nvSpPr>
      <dsp:spPr>
        <a:xfrm>
          <a:off x="0" y="3806172"/>
          <a:ext cx="8208912" cy="71135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19245"/>
                <a:satOff val="-9020"/>
                <a:lumOff val="16345"/>
                <a:alphaOff val="0"/>
                <a:tint val="50000"/>
                <a:alpha val="85000"/>
                <a:satMod val="150000"/>
              </a:schemeClr>
            </a:gs>
            <a:gs pos="35000">
              <a:schemeClr val="accent1">
                <a:shade val="50000"/>
                <a:hueOff val="-219245"/>
                <a:satOff val="-9020"/>
                <a:lumOff val="16345"/>
                <a:alphaOff val="0"/>
                <a:tint val="70000"/>
                <a:shade val="90000"/>
                <a:alpha val="85000"/>
                <a:satMod val="200000"/>
              </a:schemeClr>
            </a:gs>
            <a:gs pos="100000">
              <a:schemeClr val="accent1">
                <a:shade val="50000"/>
                <a:hueOff val="-219245"/>
                <a:satOff val="-9020"/>
                <a:lumOff val="16345"/>
                <a:alphaOff val="0"/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Vytvořeno: 5.11.2012 </a:t>
          </a:r>
          <a:endParaRPr lang="cs-CZ" sz="1600" kern="1200" dirty="0"/>
        </a:p>
      </dsp:txBody>
      <dsp:txXfrm>
        <a:off x="34726" y="3840898"/>
        <a:ext cx="8139460" cy="6419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12776"/>
            <a:ext cx="7086600" cy="1470025"/>
          </a:xfrm>
        </p:spPr>
        <p:txBody>
          <a:bodyPr/>
          <a:lstStyle/>
          <a:p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7677473"/>
              </p:ext>
            </p:extLst>
          </p:nvPr>
        </p:nvGraphicFramePr>
        <p:xfrm>
          <a:off x="395536" y="1052736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2752" y="5949280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141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5</a:t>
            </a:r>
            <a:r>
              <a:rPr lang="cs-CZ" dirty="0" smtClean="0"/>
              <a:t>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</a:t>
            </a:r>
            <a:r>
              <a:rPr lang="cs-CZ"/>
              <a:t>slovíček </a:t>
            </a:r>
            <a:r>
              <a:rPr lang="cs-CZ" dirty="0"/>
              <a:t>1</a:t>
            </a:r>
            <a:r>
              <a:rPr lang="cs-CZ" smtClean="0"/>
              <a:t>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3)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spojování slovíček, přiřazování slovíček k obrázkům, napiš co vidíš.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6047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1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 numCol="1"/>
          <a:lstStyle/>
          <a:p>
            <a:pPr marL="0" indent="0" algn="ctr">
              <a:buNone/>
            </a:pPr>
            <a:endParaRPr lang="cs-CZ" sz="4800" dirty="0"/>
          </a:p>
          <a:p>
            <a:pPr algn="ctr"/>
            <a:r>
              <a:rPr lang="cs-CZ" sz="4800" dirty="0" smtClean="0"/>
              <a:t> Doplň tabulku slovíček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68406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1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3851437"/>
              </p:ext>
            </p:extLst>
          </p:nvPr>
        </p:nvGraphicFramePr>
        <p:xfrm>
          <a:off x="755576" y="1628800"/>
          <a:ext cx="7480872" cy="46805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0218"/>
                <a:gridCol w="1870218"/>
                <a:gridCol w="1870218"/>
                <a:gridCol w="1870218"/>
              </a:tblGrid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štěkat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kousat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about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before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kočka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dokončit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behind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between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tenisová raketa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kolečkové</a:t>
                      </a:r>
                      <a:r>
                        <a:rPr lang="cs-CZ" sz="1600" baseline="0" dirty="0" smtClean="0"/>
                        <a:t> brusle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cupboard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wardrobe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nápoj, napít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potrava, jídlo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guess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camera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kouzelník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nepořádek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play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tidy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kniha pohádek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roller-skates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231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1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algn="ctr"/>
            <a:r>
              <a:rPr lang="cs-CZ" sz="4400" dirty="0" smtClean="0"/>
              <a:t>Přiřaď k sobě správná slovíčka (k dvojici napiš stejná čísla )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16062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1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6525344"/>
            <a:ext cx="504056" cy="432048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 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  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sz="2000" dirty="0" err="1" smtClean="0"/>
              <a:t>kjijirjetorj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1628800"/>
            <a:ext cx="7128792" cy="4801314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 err="1" smtClean="0"/>
              <a:t>yo</a:t>
            </a:r>
            <a:r>
              <a:rPr lang="cs-CZ" dirty="0" smtClean="0"/>
              <a:t> - </a:t>
            </a:r>
            <a:r>
              <a:rPr lang="cs-CZ" dirty="0" err="1" smtClean="0"/>
              <a:t>yo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 err="1" smtClean="0"/>
              <a:t>cat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 err="1" smtClean="0"/>
              <a:t>before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 err="1" smtClean="0"/>
              <a:t>tidy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drink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 err="1" smtClean="0"/>
              <a:t>cupboard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 err="1" smtClean="0"/>
              <a:t>wardrobe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food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 err="1" smtClean="0"/>
              <a:t>between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 err="1" smtClean="0"/>
              <a:t>behind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 err="1" smtClean="0"/>
              <a:t>wardrobe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 err="1" smtClean="0"/>
              <a:t>wand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 err="1" smtClean="0"/>
              <a:t>magician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 err="1" smtClean="0"/>
              <a:t>roller-skates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 err="1" smtClean="0"/>
              <a:t>about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 </a:t>
            </a:r>
            <a:r>
              <a:rPr lang="cs-CZ" dirty="0" err="1" smtClean="0"/>
              <a:t>racket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 err="1" smtClean="0"/>
              <a:t>camera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čistý, uklizený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kolečkové brusle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skříň, šatník 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kouzelník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za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fotoaparát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tenisová raketa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jojo 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nápoj, pít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skříň, kredenc 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před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kočka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o (čem), kolem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skříň, šatník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potrava, jídlo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hůlka 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mezi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559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1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3284983"/>
            <a:ext cx="7408333" cy="2841179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Napiš k obrázkům anglický význam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90105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82356"/>
            <a:ext cx="8229600" cy="1252728"/>
          </a:xfrm>
        </p:spPr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1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0187" y="3048023"/>
            <a:ext cx="1975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3058649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15416" y="3053523"/>
            <a:ext cx="1692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36296" y="3081186"/>
            <a:ext cx="14868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9174" y="6115004"/>
            <a:ext cx="1935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83768" y="6124837"/>
            <a:ext cx="1802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32612" y="6106211"/>
            <a:ext cx="1761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pic>
        <p:nvPicPr>
          <p:cNvPr id="1027" name="Picture 3" descr="C:\Users\0MGM\AppData\Local\Microsoft\Windows\Temporary Internet Files\Content.IE5\VM0P4ODY\MC90043707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49507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3EOZGM78\MC9003014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2123" y="1295080"/>
            <a:ext cx="1694899" cy="175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VM0P4ODY\MP9003995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209989"/>
            <a:ext cx="1486814" cy="1858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VM0P4ODY\MC9000554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955505"/>
            <a:ext cx="1594414" cy="1994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MGM\AppData\Local\Microsoft\Windows\Temporary Internet Files\Content.IE5\3EOZGM78\MC9001986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0294" y="3948689"/>
            <a:ext cx="1718817" cy="209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MGM\AppData\Local\Microsoft\Windows\Temporary Internet Files\Content.IE5\VM0P4ODY\MC900440397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221421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MGM\AppData\Local\Microsoft\Windows\Temporary Internet Files\Content.IE5\7FZ6S223\MC900441336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9228" y="4331740"/>
            <a:ext cx="1991932" cy="199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0MGM\AppData\Local\Microsoft\Windows\Temporary Internet Files\Content.IE5\7FZ6S223\MP90040736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13588"/>
            <a:ext cx="1944216" cy="1555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137483" y="4721696"/>
            <a:ext cx="463381" cy="230863"/>
          </a:xfrm>
          <a:prstGeom prst="rightArrow">
            <a:avLst/>
          </a:prstGeom>
          <a:ln>
            <a:solidFill>
              <a:srgbClr val="00B0F0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4641087" y="6139006"/>
            <a:ext cx="1802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5525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1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636912"/>
            <a:ext cx="7408333" cy="2697162"/>
          </a:xfrm>
        </p:spPr>
        <p:txBody>
          <a:bodyPr>
            <a:normAutofit lnSpcReduction="10000"/>
          </a:bodyPr>
          <a:lstStyle/>
          <a:p>
            <a:pPr algn="ctr"/>
            <a:endParaRPr lang="cs-CZ" sz="3600" dirty="0" smtClean="0"/>
          </a:p>
          <a:p>
            <a:pPr algn="ctr"/>
            <a:r>
              <a:rPr lang="cs-CZ" sz="3600" dirty="0" smtClean="0"/>
              <a:t>Napiš anglicky všechno to co vidíš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66907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0134081"/>
              </p:ext>
            </p:extLst>
          </p:nvPr>
        </p:nvGraphicFramePr>
        <p:xfrm>
          <a:off x="899592" y="5336913"/>
          <a:ext cx="7606545" cy="14764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1309"/>
                <a:gridCol w="1521309"/>
                <a:gridCol w="1521309"/>
                <a:gridCol w="1521309"/>
                <a:gridCol w="1521309"/>
              </a:tblGrid>
              <a:tr h="293751"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can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see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24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24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574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6726"/>
            <a:ext cx="7606546" cy="5336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87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70C0"/>
                </a:solidFill>
              </a:rPr>
              <a:t>http://www.jigsawsuk.co.uk/products/Jumbo-%252d-17081-%252d-XXL-Piece-Puzzle-(Jan-Van-Haasteren)-%252d-252-XXL-Piece.html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>
                <a:solidFill>
                  <a:srgbClr val="0070C0"/>
                </a:solidFill>
              </a:rPr>
              <a:t>Ilustrace: 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7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198</TotalTime>
  <Words>312</Words>
  <Application>Microsoft Office PowerPoint</Application>
  <PresentationFormat>Předvádění na obrazovce (4:3)</PresentationFormat>
  <Paragraphs>124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1</vt:lpstr>
      <vt:lpstr>    </vt:lpstr>
      <vt:lpstr>Anotace</vt:lpstr>
      <vt:lpstr>Vocabulary unit 1</vt:lpstr>
      <vt:lpstr>Vocabulary unit 1</vt:lpstr>
      <vt:lpstr>Vocabulary unit 1</vt:lpstr>
      <vt:lpstr>Vocabulary unit 1</vt:lpstr>
      <vt:lpstr>Vocabulary unit 1</vt:lpstr>
      <vt:lpstr>Vocabulary unit 1</vt:lpstr>
      <vt:lpstr>Vocabulary unit 1</vt:lpstr>
      <vt:lpstr>    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27</cp:revision>
  <dcterms:created xsi:type="dcterms:W3CDTF">2012-09-27T12:50:30Z</dcterms:created>
  <dcterms:modified xsi:type="dcterms:W3CDTF">2012-12-15T19:16:26Z</dcterms:modified>
</cp:coreProperties>
</file>