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96" y="-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06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98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38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14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810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986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79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929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26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328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733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EC742-27E5-45F0-88A8-838446C6A9EA}" type="datetimeFigureOut">
              <a:rPr lang="cs-CZ" smtClean="0"/>
              <a:t>13.6.2011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C01E4-53EE-4F16-964C-4A960D711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18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VY_42_INOVACE_38_Lineární funkce 2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0885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Lineární funkce</a:t>
            </a:r>
            <a:br>
              <a:rPr lang="cs-CZ" sz="2800" dirty="0" smtClean="0"/>
            </a:br>
            <a:r>
              <a:rPr lang="cs-CZ" sz="2800" dirty="0" smtClean="0"/>
              <a:t>Určete, zda jde o </a:t>
            </a:r>
            <a:r>
              <a:rPr lang="cs-CZ" sz="2800" dirty="0" err="1" smtClean="0"/>
              <a:t>fci</a:t>
            </a:r>
            <a:r>
              <a:rPr lang="cs-CZ" sz="2800" dirty="0" smtClean="0"/>
              <a:t> rostoucí, klesající či konstantní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y= 3x – 7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-0,5x + 4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1,5x – 6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2x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-3,2x – 5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7x – 4,9</a:t>
                </a: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2564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01039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Lineární funkce</a:t>
            </a:r>
            <a:br>
              <a:rPr lang="cs-CZ" sz="2800" dirty="0" smtClean="0"/>
            </a:br>
            <a:r>
              <a:rPr lang="cs-CZ" sz="2800" dirty="0" smtClean="0"/>
              <a:t>Určete, zda jde o </a:t>
            </a:r>
            <a:r>
              <a:rPr lang="cs-CZ" sz="2800" dirty="0" err="1" smtClean="0"/>
              <a:t>fci</a:t>
            </a:r>
            <a:r>
              <a:rPr lang="cs-CZ" sz="2800" dirty="0" smtClean="0"/>
              <a:t> rostoucí, klesající či konstantní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y= 3x – 7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-0,5x + 4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1,5x – 6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2x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-3,2x – 5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7x – 4,9</a:t>
                </a: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667" t="-10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Rostoucí</a:t>
            </a:r>
          </a:p>
          <a:p>
            <a:r>
              <a:rPr lang="cs-CZ" dirty="0" smtClean="0"/>
              <a:t>Klesající</a:t>
            </a:r>
          </a:p>
          <a:p>
            <a:r>
              <a:rPr lang="cs-CZ" dirty="0" smtClean="0"/>
              <a:t>Rostoucí</a:t>
            </a:r>
          </a:p>
          <a:p>
            <a:r>
              <a:rPr lang="cs-CZ" dirty="0" smtClean="0"/>
              <a:t>Rostoucí</a:t>
            </a:r>
          </a:p>
          <a:p>
            <a:r>
              <a:rPr lang="cs-CZ" dirty="0" smtClean="0"/>
              <a:t>Konstantní</a:t>
            </a:r>
          </a:p>
          <a:p>
            <a:r>
              <a:rPr lang="cs-CZ" dirty="0" smtClean="0"/>
              <a:t>Klesající</a:t>
            </a:r>
          </a:p>
          <a:p>
            <a:r>
              <a:rPr lang="cs-CZ" dirty="0" smtClean="0"/>
              <a:t>Rostoucí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0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Lineární funkce</a:t>
            </a:r>
            <a:br>
              <a:rPr lang="cs-CZ" sz="2800" dirty="0" smtClean="0"/>
            </a:br>
            <a:r>
              <a:rPr lang="cs-CZ" sz="2800" dirty="0" smtClean="0"/>
              <a:t>Určete průsečíky grafu daných </a:t>
            </a:r>
            <a:r>
              <a:rPr lang="cs-CZ" sz="2800" dirty="0" err="1" smtClean="0"/>
              <a:t>fcí</a:t>
            </a:r>
            <a:r>
              <a:rPr lang="cs-CZ" sz="2800" dirty="0" smtClean="0"/>
              <a:t> s osou y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5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y= 3x – 7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-0,5x + 4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1,5x – 6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2x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-3,2x – 5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7x – 4,9</a:t>
                </a:r>
                <a:endParaRPr lang="cs-CZ" dirty="0"/>
              </a:p>
            </p:txBody>
          </p:sp>
        </mc:Choice>
        <mc:Fallback xmlns="">
          <p:sp>
            <p:nvSpPr>
              <p:cNvPr id="7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2564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539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Lineární funkce</a:t>
            </a:r>
            <a:br>
              <a:rPr lang="cs-CZ" sz="2800" dirty="0" smtClean="0"/>
            </a:br>
            <a:r>
              <a:rPr lang="cs-CZ" sz="2800" dirty="0" smtClean="0"/>
              <a:t>Určete průsečíky grafu daných </a:t>
            </a:r>
            <a:r>
              <a:rPr lang="cs-CZ" sz="2800" dirty="0" err="1" smtClean="0"/>
              <a:t>fcí</a:t>
            </a:r>
            <a:r>
              <a:rPr lang="cs-CZ" sz="2800" dirty="0" smtClean="0"/>
              <a:t> s osou y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y= 3x – 7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-0,5x + 4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1,5x – 6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2x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/>
                  <a:t>y</a:t>
                </a:r>
                <a:r>
                  <a:rPr lang="cs-CZ" dirty="0" smtClean="0"/>
                  <a:t>= -3,2x – 5</a:t>
                </a:r>
              </a:p>
              <a:p>
                <a:r>
                  <a:rPr lang="cs-CZ" dirty="0"/>
                  <a:t>y</a:t>
                </a:r>
                <a:r>
                  <a:rPr lang="cs-CZ" dirty="0" smtClean="0"/>
                  <a:t>= 7x – 4,9</a:t>
                </a: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667" t="-10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  <m:r>
                          <a:rPr lang="en-US" b="0" i="1" smtClean="0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en-US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en-US" i="1">
                            <a:latin typeface="Cambria Math"/>
                          </a:rPr>
                          <m:t>;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en-US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en-US" i="1">
                            <a:latin typeface="Cambria Math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en-US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en-US" i="1">
                            <a:latin typeface="Cambria Math"/>
                          </a:rPr>
                          <m:t>;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e>
                    </m:d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0</m:t>
                        </m:r>
                        <m:r>
                          <a:rPr lang="en-US" i="1">
                            <a:latin typeface="Cambria Math"/>
                          </a:rPr>
                          <m:t>;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4,9</m:t>
                        </m:r>
                      </m:e>
                    </m:d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2"/>
              </p:nvPr>
            </p:nvSpPr>
            <p:spPr>
              <a:blipFill rotWithShape="1">
                <a:blip r:embed="rId3"/>
                <a:stretch>
                  <a:fillRect l="-8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2101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218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VY_42_INOVACE_38_Lineární funkce 2</vt:lpstr>
      <vt:lpstr>Lineární funkce Určete, zda jde o fci rostoucí, klesající či konstantní</vt:lpstr>
      <vt:lpstr>Lineární funkce Určete, zda jde o fci rostoucí, klesající či konstantní</vt:lpstr>
      <vt:lpstr>Lineární funkce Určete průsečíky grafu daných fcí s osou y</vt:lpstr>
      <vt:lpstr>Lineární funkce Určete průsečíky grafu daných fcí s osou 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5</cp:revision>
  <dcterms:created xsi:type="dcterms:W3CDTF">2011-02-16T18:13:46Z</dcterms:created>
  <dcterms:modified xsi:type="dcterms:W3CDTF">2011-06-13T07:30:46Z</dcterms:modified>
</cp:coreProperties>
</file>