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7" r:id="rId2"/>
    <p:sldId id="268" r:id="rId3"/>
    <p:sldId id="256" r:id="rId4"/>
    <p:sldId id="261" r:id="rId5"/>
    <p:sldId id="262" r:id="rId6"/>
    <p:sldId id="257" r:id="rId7"/>
    <p:sldId id="259" r:id="rId8"/>
    <p:sldId id="258" r:id="rId9"/>
    <p:sldId id="263" r:id="rId10"/>
    <p:sldId id="266" r:id="rId11"/>
    <p:sldId id="265" r:id="rId12"/>
    <p:sldId id="264" r:id="rId13"/>
    <p:sldId id="260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E85F61-E8F6-4423-94DF-14160C8A3D43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DCACA4-AD8C-4EEC-86B1-ECDBF9610C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52058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va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DCACA4-AD8C-4EEC-86B1-ECDBF9610C4E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36784E-32B6-4222-A9E1-56CA9890FFAF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39" y="1124744"/>
            <a:ext cx="9144000" cy="5733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241295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VY_32_INOVACE_11_31_ KONTROLNÍ PĚTIMINUTOVKA Č. 21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Prezentace 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OPAKOVACÍ KONTROLNÍ PĚTIMINUTOVKA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34478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Kontrolní pětiminutovky k výkladové látce.</a:t>
            </a:r>
          </a:p>
          <a:p>
            <a:r>
              <a:rPr lang="cs-CZ" dirty="0" smtClean="0"/>
              <a:t>Slouží k ověřování znalostí probraného učiva.</a:t>
            </a:r>
          </a:p>
          <a:p>
            <a:r>
              <a:rPr lang="cs-CZ" dirty="0" smtClean="0"/>
              <a:t>Na některé otázky žáci odpovídají celou větou, na některé odpovídají jednoslovně nebo pouze pojmem či osobností, na některých určují pravdivost či nepravdivost tvrzení nebo poznávají obrázky.</a:t>
            </a:r>
          </a:p>
          <a:p>
            <a:r>
              <a:rPr lang="cs-CZ" dirty="0" smtClean="0"/>
              <a:t>Prezentace je automaticky nastavena časováním tak, že snímek je na tabuli 45 sekund a pak se objeví další snímek.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3188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0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66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PĚTIMINUTOVKA č. 21</a:t>
            </a:r>
            <a:endParaRPr lang="cs-CZ" sz="6600" b="1" u="sng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5733256"/>
            <a:ext cx="3240360" cy="1124744"/>
          </a:xfrm>
        </p:spPr>
        <p:txBody>
          <a:bodyPr/>
          <a:lstStyle/>
          <a:p>
            <a:r>
              <a:rPr lang="cs-CZ" b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Osmý ročník </a:t>
            </a:r>
            <a:endParaRPr lang="cs-CZ" b="1" u="sng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022974" y="1484784"/>
            <a:ext cx="5089022" cy="92333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EVROPA SE MĚNÍ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1026" name="Picture 2" descr="http://2.bp.blogspot.com/_KQG4gmqpsn4/TLim6AuN1GI/AAAAAAAAAkI/oMJHls-bwqQ/s1600/post-congress-of-vienna-map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533493"/>
            <a:ext cx="5570418" cy="4310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advTm="15663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25144"/>
          </a:xfrm>
        </p:spPr>
        <p:txBody>
          <a:bodyPr>
            <a:no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čemu (z jakého důvodu) byla založena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SVATÁ ALIANCE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Stručně napiš</a:t>
            </a:r>
            <a:r>
              <a:rPr lang="cs-CZ" sz="4400" dirty="0" smtClean="0"/>
              <a:t> </a:t>
            </a:r>
            <a:endParaRPr lang="cs-CZ" sz="4400" dirty="0"/>
          </a:p>
        </p:txBody>
      </p:sp>
      <p:pic>
        <p:nvPicPr>
          <p:cNvPr id="5" name="Zástupný symbol pro obsah 4" descr="08 f. olivier, svata aliance, 1815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958949" y="1600200"/>
            <a:ext cx="3417102" cy="4525963"/>
          </a:xfrm>
        </p:spPr>
      </p:pic>
    </p:spTree>
  </p:cSld>
  <p:clrMapOvr>
    <a:masterClrMapping/>
  </p:clrMapOvr>
  <p:transition advTm="45755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Proč se určité historické období Velké Británie jmenuje </a:t>
            </a: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VIKTORIÁNSKÁ ANGLIE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Stručně napiš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Zástupný symbol pro obsah 5" descr="leed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261142"/>
            <a:ext cx="4038600" cy="3204078"/>
          </a:xfrm>
        </p:spPr>
      </p:pic>
    </p:spTree>
  </p:cSld>
  <p:clrMapOvr>
    <a:masterClrMapping/>
  </p:clrMapOvr>
  <p:transition advTm="45723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Jaké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dvě politické strany 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fungují ve Velké Británii?</a:t>
            </a: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název obou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6171" y="1844824"/>
            <a:ext cx="4890120" cy="36675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739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Kdo má 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skutečnou moc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Velké Británii?</a:t>
            </a:r>
          </a:p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název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Zástupný symbol pro obsah 6" descr="IPL335816_Britain_Queen_s_Speech_LON117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488133"/>
            <a:ext cx="4388296" cy="2547120"/>
          </a:xfrm>
        </p:spPr>
      </p:pic>
    </p:spTree>
  </p:cSld>
  <p:clrMapOvr>
    <a:masterClrMapping/>
  </p:clrMapOvr>
  <p:transition advTm="45661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Vládla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královna VIKTORIE 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Velké Británii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dvou stoletích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ANO/NE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Zástupný symbol pro obsah 6" descr="victoria300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252875" y="2276872"/>
            <a:ext cx="4548030" cy="2716609"/>
          </a:xfrm>
        </p:spPr>
      </p:pic>
    </p:spTree>
  </p:cSld>
  <p:clrMapOvr>
    <a:masterClrMapping/>
  </p:clrMapOvr>
  <p:transition advTm="45786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Který stát 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počátku 19. století ovládá území severní Itálie?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název státu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Zástupný symbol pro obsah 6" descr="italy-map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87391" y="1600200"/>
            <a:ext cx="3960218" cy="4525963"/>
          </a:xfrm>
        </p:spPr>
      </p:pic>
    </p:spTree>
  </p:cSld>
  <p:clrMapOvr>
    <a:masterClrMapping/>
  </p:clrMapOvr>
  <p:transition advTm="45568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97152"/>
          </a:xfrm>
        </p:spPr>
        <p:txBody>
          <a:bodyPr>
            <a:noAutofit/>
          </a:bodyPr>
          <a:lstStyle/>
          <a:p>
            <a:r>
              <a:rPr lang="cs-CZ" sz="3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</a:t>
            </a:r>
            <a:r>
              <a:rPr lang="cs-CZ" sz="3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dvě hlavní postavy</a:t>
            </a:r>
            <a:r>
              <a:rPr lang="cs-CZ" sz="3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které se </a:t>
            </a:r>
            <a:r>
              <a:rPr lang="cs-CZ" sz="3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podílely na sjednocení </a:t>
            </a:r>
            <a:r>
              <a:rPr lang="cs-CZ" sz="3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německých a pruských knížectví </a:t>
            </a:r>
            <a:r>
              <a:rPr lang="cs-CZ" sz="3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jednotného NĚMECKA</a:t>
            </a:r>
            <a:r>
              <a:rPr lang="cs-CZ" sz="3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r>
              <a:rPr lang="cs-CZ" sz="3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název obou osobností</a:t>
            </a:r>
            <a:endParaRPr lang="cs-CZ" sz="3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Zástupný symbol pro obsah 5" descr="bismarck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6228184" y="764704"/>
            <a:ext cx="2232248" cy="2465285"/>
          </a:xfrm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1554" y="3212976"/>
            <a:ext cx="2304256" cy="33395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412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8.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Který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ruský car 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roce 1861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zrušil v Rusku NEVOLNICTVÍ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jméno ruského cara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Zástupný symbol pro obsah 5" descr="alexander-ii-ruska.jpe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308600" y="2231231"/>
            <a:ext cx="2717800" cy="3263900"/>
          </a:xfrm>
        </p:spPr>
      </p:pic>
    </p:spTree>
  </p:cSld>
  <p:clrMapOvr>
    <a:masterClrMapping/>
  </p:clrMapOvr>
  <p:transition advTm="45739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pravda, že </a:t>
            </a: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RUSKO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patřilo mezi </a:t>
            </a: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nejvyspělejší státy v Evropě a na světě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ANO/NE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2349" y="3501007"/>
            <a:ext cx="2745313" cy="33209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1103" y="0"/>
            <a:ext cx="3572897" cy="3501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474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OSMANSKÁ ŘÍŠE 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dá pojmenovat jiným názvem, </a:t>
            </a: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jakým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jiný název Osmanské říše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988840"/>
            <a:ext cx="4644008" cy="33959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443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cs-CZ" sz="2400" dirty="0" smtClean="0"/>
              <a:t>Obrázky jsou z </a:t>
            </a:r>
            <a:r>
              <a:rPr lang="cs-CZ" sz="2400" dirty="0" smtClean="0">
                <a:hlinkClick r:id="rId2"/>
              </a:rPr>
              <a:t>www.google.cz</a:t>
            </a:r>
            <a:r>
              <a:rPr lang="cs-CZ" sz="2400" dirty="0" smtClean="0"/>
              <a:t> a nepodléhají žádným autorským právům.</a:t>
            </a:r>
          </a:p>
          <a:p>
            <a:pPr eaLnBrk="1" hangingPunct="1"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b="1" dirty="0" smtClean="0"/>
              <a:t>ČAPKA, František.</a:t>
            </a:r>
            <a:r>
              <a:rPr lang="cs-CZ" sz="2400" dirty="0" smtClean="0"/>
              <a:t>  </a:t>
            </a:r>
            <a:r>
              <a:rPr lang="cs-CZ" sz="2400" b="1" dirty="0" smtClean="0"/>
              <a:t>VYKOUPIL, Libor</a:t>
            </a:r>
            <a:r>
              <a:rPr lang="cs-CZ" sz="2400" dirty="0" smtClean="0"/>
              <a:t>. </a:t>
            </a:r>
            <a:r>
              <a:rPr lang="cs-CZ" sz="2400" b="1" i="1" dirty="0" smtClean="0"/>
              <a:t>Dějepis pro 8. ročník. NOVOVĚK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Nový Malín: Nová škola, s. </a:t>
            </a:r>
            <a:r>
              <a:rPr lang="cs-CZ" sz="2400" dirty="0"/>
              <a:t>r. o., </a:t>
            </a:r>
            <a:r>
              <a:rPr lang="cs-CZ" sz="2400" dirty="0" smtClean="0"/>
              <a:t>2009.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80-7289-100-6.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1657/2009-22 dne 26. ledna 2009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5004319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PRO OBRÁZKY: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55000" lnSpcReduction="20000"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http://2.bp.blogspot.com/_KQG4gmqpsn4/TLim6AuN1GI/AAAAAAAAAkI/oMJHls-bwqQ/s1600/post-congress-of-vienna-map.jpg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://udu.ff.cuni.cz/soubory/galerie/19%20stoleti%20malirstvi%20Nemecko/slides/08%20f.%20olivier,%20svata%20aliance,%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201815.JPG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tripr.cz/wp-content/uploads/2008/04/leeds.jpg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http://www.celysvet.cz/fotky/velka-britanie--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great-britain_1.jpg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i.idnes.cz/10/053/c460/IPL335816_Britain_Queen_s_Speech_LON117.jpg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www.bbc.co.uk/czech/images/victoria300.jpg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www.italie-dovolena.cz/wp-content/uploads/2007/05/italy-map.jpg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www.thelatinlibrary.com/imperialism/images/bismarck.jpg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http://upload.wikimedia.org/</a:t>
            </a:r>
            <a:r>
              <a:rPr lang="cs-CZ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wikipedia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</a:t>
            </a:r>
            <a:r>
              <a:rPr lang="cs-CZ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commons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</a:t>
            </a:r>
            <a:r>
              <a:rPr lang="cs-CZ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thumb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/e/e0/Bundesarchiv_Bild_146-1970-009-73%2C_Kaiser_Wilhelm_I..jpg/414px-Bundesarchiv_Bild_146-1970-009-73%2C_Kaiser_Wilhelm_I..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upload.wikimedia.org/wikipedia/commons/2/23/AlexanderIIRussia.jpg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nd01.jxs.cz/192/089/a9258ad2dc_47390040_o2.png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nd01.jxs.cz/956/937/ff397d0cbe_47389967_o2.gif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upload.wikimedia.org/wikipedia/commons/thumb/e/ed/Ottoman_Empire_16-17th_century.jpg/800px-Ottoman_Empire_16-17th_century.jpg</a:t>
            </a:r>
          </a:p>
          <a:p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08416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578</TotalTime>
  <Words>430</Words>
  <Application>Microsoft Office PowerPoint</Application>
  <PresentationFormat>Předvádění na obrazovce (4:3)</PresentationFormat>
  <Paragraphs>63</Paragraphs>
  <Slides>15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Název školy: ZŠ Klášterec nad Ohří, Krátká 676 Autor: Bc. Michael RADIMERSKÝ Název materiálu: VY_32_INOVACE_11_31_ KONTROLNÍ PĚTIMINUTOVKA Č. 21 Číslo projektu: CZ.1.07/1.4.00/21.1115</vt:lpstr>
      <vt:lpstr>ANOTACE:</vt:lpstr>
      <vt:lpstr>PĚTIMINUTOVKA č. 21</vt:lpstr>
      <vt:lpstr>1.</vt:lpstr>
      <vt:lpstr>2.</vt:lpstr>
      <vt:lpstr>3.</vt:lpstr>
      <vt:lpstr>4.</vt:lpstr>
      <vt:lpstr>5.</vt:lpstr>
      <vt:lpstr>6.</vt:lpstr>
      <vt:lpstr>7.</vt:lpstr>
      <vt:lpstr>8. </vt:lpstr>
      <vt:lpstr>9.</vt:lpstr>
      <vt:lpstr>10.</vt:lpstr>
      <vt:lpstr>Použité zdroje:</vt:lpstr>
      <vt:lpstr>ZDROJE PRO OBRÁZKY: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PĚTIMINUTOVKA č. 5</dc:title>
  <dc:creator>MSI</dc:creator>
  <cp:lastModifiedBy>Bc. Michael RADIMERSKÝ</cp:lastModifiedBy>
  <cp:revision>181</cp:revision>
  <dcterms:created xsi:type="dcterms:W3CDTF">2010-11-17T11:41:48Z</dcterms:created>
  <dcterms:modified xsi:type="dcterms:W3CDTF">2012-12-16T07:59:54Z</dcterms:modified>
</cp:coreProperties>
</file>