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6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932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503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4519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2568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696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0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95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548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63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5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087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55C14-4B1D-477F-B18B-74EB812A6EC9}" type="datetimeFigureOut">
              <a:rPr lang="cs-CZ" smtClean="0"/>
              <a:t>13.6.2011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1B421-D70F-4C70-B575-D829868BF6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8996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VY_42_INOVACE_39_Podobnost – </a:t>
            </a:r>
            <a:r>
              <a:rPr lang="cs-CZ" sz="3200" b="1" dirty="0" err="1" smtClean="0"/>
              <a:t>urč</a:t>
            </a:r>
            <a:r>
              <a:rPr lang="cs-CZ" sz="3200" b="1" dirty="0" smtClean="0"/>
              <a:t>. </a:t>
            </a:r>
            <a:r>
              <a:rPr lang="cs-CZ" sz="3200" b="1" smtClean="0"/>
              <a:t>koeficientu</a:t>
            </a:r>
            <a:endParaRPr lang="cs-CZ" sz="3200" b="1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22933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Vyberte navzájem podobné obrazce a určete koeficient podobnosti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 rot="13496359">
            <a:off x="1065312" y="1844824"/>
            <a:ext cx="9144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/>
          </a:p>
        </p:txBody>
      </p:sp>
      <p:sp>
        <p:nvSpPr>
          <p:cNvPr id="6" name="Obdélník 5"/>
          <p:cNvSpPr/>
          <p:nvPr/>
        </p:nvSpPr>
        <p:spPr>
          <a:xfrm rot="17012696">
            <a:off x="6923713" y="3938527"/>
            <a:ext cx="1371600" cy="6858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 rot="1804936">
            <a:off x="5640730" y="3088243"/>
            <a:ext cx="1251730" cy="457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 rot="1628648">
            <a:off x="6300192" y="1844824"/>
            <a:ext cx="250346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ravoúhlý trojúhelník 8"/>
          <p:cNvSpPr/>
          <p:nvPr/>
        </p:nvSpPr>
        <p:spPr>
          <a:xfrm>
            <a:off x="2687222" y="2073424"/>
            <a:ext cx="2341978" cy="914400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ravoúhlý trojúhelník 9"/>
          <p:cNvSpPr/>
          <p:nvPr/>
        </p:nvSpPr>
        <p:spPr>
          <a:xfrm rot="13181005">
            <a:off x="5329804" y="4966320"/>
            <a:ext cx="1873582" cy="731520"/>
          </a:xfrm>
          <a:prstGeom prst="rt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Kosoúhelník 10"/>
          <p:cNvSpPr/>
          <p:nvPr/>
        </p:nvSpPr>
        <p:spPr>
          <a:xfrm>
            <a:off x="2972303" y="5332080"/>
            <a:ext cx="1791163" cy="1119652"/>
          </a:xfrm>
          <a:prstGeom prst="parallelogram">
            <a:avLst>
              <a:gd name="adj" fmla="val 91819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Kosoúhelník 11"/>
          <p:cNvSpPr/>
          <p:nvPr/>
        </p:nvSpPr>
        <p:spPr>
          <a:xfrm rot="5628648">
            <a:off x="577837" y="2830291"/>
            <a:ext cx="1515786" cy="1119652"/>
          </a:xfrm>
          <a:prstGeom prst="parallelogram">
            <a:avLst>
              <a:gd name="adj" fmla="val 9181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ravoúhlý trojúhelník 12"/>
          <p:cNvSpPr/>
          <p:nvPr/>
        </p:nvSpPr>
        <p:spPr>
          <a:xfrm rot="18211677">
            <a:off x="3242105" y="3511780"/>
            <a:ext cx="1521361" cy="914400"/>
          </a:xfrm>
          <a:prstGeom prst="rt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Desetiúhelník 13"/>
          <p:cNvSpPr/>
          <p:nvPr/>
        </p:nvSpPr>
        <p:spPr>
          <a:xfrm>
            <a:off x="4572000" y="1616224"/>
            <a:ext cx="914400" cy="914400"/>
          </a:xfrm>
          <a:prstGeom prst="decagon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smiúhelník 14"/>
          <p:cNvSpPr/>
          <p:nvPr/>
        </p:nvSpPr>
        <p:spPr>
          <a:xfrm>
            <a:off x="1187624" y="4548652"/>
            <a:ext cx="914400" cy="914400"/>
          </a:xfrm>
          <a:prstGeom prst="octagon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66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307164" y="1773327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1018014" y="3020785"/>
            <a:ext cx="296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E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4870342" y="1932692"/>
            <a:ext cx="308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3139622" y="2459453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7282181" y="1957993"/>
            <a:ext cx="327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D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6070608" y="3142448"/>
            <a:ext cx="330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G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3913629" y="3998876"/>
            <a:ext cx="290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F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1522512" y="4843797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I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7475206" y="4074150"/>
            <a:ext cx="3289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3754771" y="5707240"/>
            <a:ext cx="258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J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6328471" y="5213129"/>
            <a:ext cx="304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78385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33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systému Office</vt:lpstr>
      <vt:lpstr>VY_42_INOVACE_39_Podobnost – urč. koeficientu</vt:lpstr>
      <vt:lpstr>Vyberte navzájem podobné obrazce a určete koeficient podobnosti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Vyberte navzájem podobné obrazce a určete koeficient podobnosti</dc:title>
  <dc:creator>Vagnerova</dc:creator>
  <cp:lastModifiedBy>Vagnerova</cp:lastModifiedBy>
  <cp:revision>4</cp:revision>
  <dcterms:created xsi:type="dcterms:W3CDTF">2011-01-05T17:19:22Z</dcterms:created>
  <dcterms:modified xsi:type="dcterms:W3CDTF">2011-06-13T07:32:06Z</dcterms:modified>
</cp:coreProperties>
</file>