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08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881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704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928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460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653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224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007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908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605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640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50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F68F5-ABC8-4212-8D29-BA26680F808E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029BFC-C0E1-494C-AFB9-450D319E7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786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VY_42_INOVACE_40_Věty o </a:t>
            </a:r>
            <a:r>
              <a:rPr lang="cs-CZ" sz="3200" b="1" smtClean="0"/>
              <a:t>podobnosti trojúhelníků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22933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Věty o podobnosti trojúhelníků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74821865"/>
              </p:ext>
            </p:extLst>
          </p:nvPr>
        </p:nvGraphicFramePr>
        <p:xfrm>
          <a:off x="395288" y="1268411"/>
          <a:ext cx="8280400" cy="513497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80368"/>
                <a:gridCol w="3059832"/>
                <a:gridCol w="1404664"/>
                <a:gridCol w="2735536"/>
              </a:tblGrid>
              <a:tr h="7924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Označení věty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Znění věty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pro trojúhelníky ABC</a:t>
                      </a:r>
                      <a:r>
                        <a:rPr lang="cs-CZ" baseline="0" dirty="0" smtClean="0"/>
                        <a:t> a A‘B‘C‘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Obrázek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0205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881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2225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83568" y="252971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sss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67538" y="4050648"/>
            <a:ext cx="4860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sus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3568" y="5450341"/>
            <a:ext cx="428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uu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403648" y="2252711"/>
            <a:ext cx="320331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Každé 2 trojúhelníky, které mají </a:t>
            </a:r>
          </a:p>
          <a:p>
            <a:r>
              <a:rPr lang="cs-CZ" dirty="0" smtClean="0"/>
              <a:t>sobě rovné poměry  délek všech</a:t>
            </a:r>
          </a:p>
          <a:p>
            <a:r>
              <a:rPr lang="cs-CZ" dirty="0"/>
              <a:t>t</a:t>
            </a:r>
            <a:r>
              <a:rPr lang="cs-CZ" dirty="0" smtClean="0"/>
              <a:t>ří odpovídajících si stran, </a:t>
            </a:r>
          </a:p>
          <a:p>
            <a:r>
              <a:rPr lang="cs-CZ" dirty="0"/>
              <a:t>j</a:t>
            </a:r>
            <a:r>
              <a:rPr lang="cs-CZ" dirty="0" smtClean="0"/>
              <a:t>sou podobné.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390683" y="3613666"/>
            <a:ext cx="321627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Každé 2 trojúhelníky, které mají </a:t>
            </a:r>
          </a:p>
          <a:p>
            <a:r>
              <a:rPr lang="cs-CZ" dirty="0" smtClean="0"/>
              <a:t>sobě rovné poměry  délek dvou</a:t>
            </a:r>
          </a:p>
          <a:p>
            <a:r>
              <a:rPr lang="cs-CZ" dirty="0" smtClean="0"/>
              <a:t>dvojic odpovídajících si stran a shodují se v úhlu jimi sevřeném, </a:t>
            </a:r>
          </a:p>
          <a:p>
            <a:r>
              <a:rPr lang="cs-CZ" dirty="0" smtClean="0"/>
              <a:t>jsou si podobné.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432248" y="5242707"/>
            <a:ext cx="320331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Každé 2 trojúhelníky, které se shodují ve dvou úhlech, </a:t>
            </a:r>
          </a:p>
          <a:p>
            <a:r>
              <a:rPr lang="cs-CZ" dirty="0" smtClean="0"/>
              <a:t>jsou podobné.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86161" y="2296645"/>
            <a:ext cx="9547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 a‘ : a =</a:t>
            </a:r>
          </a:p>
          <a:p>
            <a:r>
              <a:rPr lang="cs-CZ" dirty="0" smtClean="0"/>
              <a:t>= b‘: b =</a:t>
            </a:r>
          </a:p>
          <a:p>
            <a:r>
              <a:rPr lang="cs-CZ" dirty="0" smtClean="0"/>
              <a:t>= c‘ : c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786161" y="3773649"/>
            <a:ext cx="95474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a‘ : a =</a:t>
            </a:r>
          </a:p>
          <a:p>
            <a:r>
              <a:rPr lang="cs-CZ" dirty="0" smtClean="0"/>
              <a:t>= b‘: b </a:t>
            </a:r>
          </a:p>
          <a:p>
            <a:r>
              <a:rPr lang="cs-CZ" dirty="0" smtClean="0"/>
              <a:t>  </a:t>
            </a:r>
            <a:r>
              <a:rPr lang="el-GR" dirty="0" smtClean="0"/>
              <a:t>ϒ</a:t>
            </a:r>
            <a:r>
              <a:rPr lang="cs-CZ" dirty="0" smtClean="0"/>
              <a:t>‘= ̃ </a:t>
            </a:r>
            <a:r>
              <a:rPr lang="el-GR" dirty="0" smtClean="0"/>
              <a:t>ϒ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786161" y="5354569"/>
            <a:ext cx="72648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/>
              <a:t>β</a:t>
            </a:r>
            <a:r>
              <a:rPr lang="cs-CZ" dirty="0" smtClean="0"/>
              <a:t>‘= ̃ </a:t>
            </a:r>
            <a:r>
              <a:rPr lang="el-GR" dirty="0" smtClean="0"/>
              <a:t>β</a:t>
            </a:r>
            <a:endParaRPr lang="cs-CZ" dirty="0" smtClean="0"/>
          </a:p>
          <a:p>
            <a:r>
              <a:rPr lang="el-GR" dirty="0" smtClean="0"/>
              <a:t>α</a:t>
            </a:r>
            <a:r>
              <a:rPr lang="cs-CZ" dirty="0" smtClean="0"/>
              <a:t>‘= ̃ </a:t>
            </a:r>
            <a:r>
              <a:rPr lang="el-GR" dirty="0" smtClean="0"/>
              <a:t>α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8" name="Pravoúhlý trojúhelník 17"/>
          <p:cNvSpPr/>
          <p:nvPr/>
        </p:nvSpPr>
        <p:spPr>
          <a:xfrm>
            <a:off x="6332481" y="2395675"/>
            <a:ext cx="144016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>
            <a:off x="7730322" y="2406516"/>
            <a:ext cx="720080" cy="4572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053117" y="2296645"/>
            <a:ext cx="4017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a‘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851703" y="2529710"/>
            <a:ext cx="3481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930768" y="2706242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b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764741" y="3268374"/>
            <a:ext cx="3353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c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338639" y="2415250"/>
            <a:ext cx="4675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b</a:t>
            </a:r>
            <a:r>
              <a:rPr lang="cs-CZ" dirty="0" smtClean="0"/>
              <a:t>‘ 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899535" y="2850643"/>
            <a:ext cx="3930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c‘</a:t>
            </a:r>
            <a:endParaRPr lang="cs-CZ" dirty="0"/>
          </a:p>
        </p:txBody>
      </p:sp>
      <p:sp>
        <p:nvSpPr>
          <p:cNvPr id="26" name="Pravoúhlý trojúhelník 25"/>
          <p:cNvSpPr/>
          <p:nvPr/>
        </p:nvSpPr>
        <p:spPr>
          <a:xfrm>
            <a:off x="6321223" y="3710464"/>
            <a:ext cx="144016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ravoúhlý trojúhelník 26"/>
          <p:cNvSpPr/>
          <p:nvPr/>
        </p:nvSpPr>
        <p:spPr>
          <a:xfrm>
            <a:off x="7730322" y="3765423"/>
            <a:ext cx="720080" cy="4572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9846" y="3854498"/>
            <a:ext cx="3481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957218" y="4167664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346782" y="3763053"/>
            <a:ext cx="414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b‘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8019696" y="3635336"/>
            <a:ext cx="3488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a‘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665112" y="3797506"/>
            <a:ext cx="3545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/>
              <a:t>ϒ</a:t>
            </a:r>
            <a:r>
              <a:rPr lang="cs-CZ" dirty="0" smtClean="0"/>
              <a:t>‘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301657" y="3825722"/>
            <a:ext cx="296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/>
              <a:t>ϒ</a:t>
            </a:r>
            <a:endParaRPr lang="cs-CZ" dirty="0"/>
          </a:p>
        </p:txBody>
      </p:sp>
      <p:sp>
        <p:nvSpPr>
          <p:cNvPr id="34" name="Pravoúhlý trojúhelník 33"/>
          <p:cNvSpPr/>
          <p:nvPr/>
        </p:nvSpPr>
        <p:spPr>
          <a:xfrm>
            <a:off x="6253741" y="5290830"/>
            <a:ext cx="144016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ravoúhlý trojúhelník 34"/>
          <p:cNvSpPr/>
          <p:nvPr/>
        </p:nvSpPr>
        <p:spPr>
          <a:xfrm>
            <a:off x="7665112" y="5329794"/>
            <a:ext cx="720080" cy="4572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585731" y="5519706"/>
            <a:ext cx="373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/>
              <a:t>α</a:t>
            </a:r>
            <a:r>
              <a:rPr lang="cs-CZ" dirty="0" smtClean="0"/>
              <a:t>‘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7926785" y="5515500"/>
            <a:ext cx="365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/>
              <a:t>β</a:t>
            </a:r>
            <a:r>
              <a:rPr lang="cs-CZ" dirty="0" smtClean="0"/>
              <a:t>‘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202306" y="5908567"/>
            <a:ext cx="3080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253741" y="5816234"/>
            <a:ext cx="316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207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  <p:bldP spid="19" grpId="0" animBg="1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7" grpId="0" animBg="1"/>
      <p:bldP spid="28" grpId="0"/>
      <p:bldP spid="29" grpId="0"/>
      <p:bldP spid="30" grpId="0"/>
      <p:bldP spid="31" grpId="0"/>
      <p:bldP spid="32" grpId="0"/>
      <p:bldP spid="33" grpId="0"/>
      <p:bldP spid="34" grpId="0" animBg="1"/>
      <p:bldP spid="35" grpId="0" animBg="1"/>
      <p:bldP spid="36" grpId="0"/>
      <p:bldP spid="37" grpId="0"/>
      <p:bldP spid="38" grpId="0"/>
      <p:bldP spid="3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164</Words>
  <Application>Microsoft Office PowerPoint</Application>
  <PresentationFormat>Předvádění na obrazovce (4:3)</PresentationFormat>
  <Paragraphs>48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VY_42_INOVACE_40_Věty o podobnosti trojúhelníků</vt:lpstr>
      <vt:lpstr>Věty o podobnosti trojúhelníků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9</cp:revision>
  <dcterms:created xsi:type="dcterms:W3CDTF">2011-01-05T18:03:20Z</dcterms:created>
  <dcterms:modified xsi:type="dcterms:W3CDTF">2011-06-18T14:43:11Z</dcterms:modified>
</cp:coreProperties>
</file>