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70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438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720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687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280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5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46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74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31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35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05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C5C41-325F-4146-89D0-3965C8E5EF84}" type="datetimeFigureOut">
              <a:rPr lang="cs-CZ" smtClean="0"/>
              <a:t>24.8.2011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98C76-63A6-4BA5-B1B5-E3C7E25E08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93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VY_42_INOVACE_42_Podobnost a konstrukce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7144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611560" y="188640"/>
            <a:ext cx="8161338" cy="1080120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Narýsujte trojúhelník ABC, strana a= 6 cm, </a:t>
            </a:r>
            <a:r>
              <a:rPr lang="el-GR" dirty="0"/>
              <a:t>β</a:t>
            </a:r>
            <a:r>
              <a:rPr lang="cs-CZ" dirty="0"/>
              <a:t> =65 ̊, </a:t>
            </a:r>
            <a:r>
              <a:rPr lang="el-GR" dirty="0"/>
              <a:t>ϒ</a:t>
            </a:r>
            <a:r>
              <a:rPr lang="cs-CZ" dirty="0"/>
              <a:t> = </a:t>
            </a:r>
            <a:r>
              <a:rPr lang="cs-CZ" dirty="0" smtClean="0"/>
              <a:t>73</a:t>
            </a:r>
            <a:r>
              <a:rPr lang="cs-CZ" dirty="0"/>
              <a:t>.̊ Sestrojte trojúhelník A´B´C´ podobný trojúhelníku ABC v poměru 2:5, jestliže víte, že A = A´.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2536" y="1268760"/>
            <a:ext cx="432745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Postup: </a:t>
            </a:r>
          </a:p>
          <a:p>
            <a:r>
              <a:rPr lang="cs-CZ" sz="2000" dirty="0" smtClean="0"/>
              <a:t>1. narýsujeme ∆ ABC</a:t>
            </a:r>
          </a:p>
          <a:p>
            <a:r>
              <a:rPr lang="cs-CZ" sz="2000" dirty="0" smtClean="0"/>
              <a:t> 2. z bodu A sestrojíme pomocnou polopřímku</a:t>
            </a:r>
          </a:p>
          <a:p>
            <a:r>
              <a:rPr lang="cs-CZ" sz="2000" dirty="0" smtClean="0"/>
              <a:t>3. na polopřímku vyznačíme 5 stejně dlouhých úseků</a:t>
            </a:r>
          </a:p>
          <a:p>
            <a:r>
              <a:rPr lang="cs-CZ" sz="2000" dirty="0" smtClean="0"/>
              <a:t>4. bod B spojíme s bodem 	na polopřímce, který vyznačuje druhý úsek</a:t>
            </a:r>
          </a:p>
          <a:p>
            <a:r>
              <a:rPr lang="cs-CZ" sz="2000" dirty="0" smtClean="0"/>
              <a:t>5. s touto spojnicí vedeme</a:t>
            </a:r>
          </a:p>
          <a:p>
            <a:r>
              <a:rPr lang="cs-CZ" sz="2000" dirty="0" smtClean="0"/>
              <a:t>rovnoběžku, procházející 5. bodem na polopřímce</a:t>
            </a:r>
          </a:p>
          <a:p>
            <a:r>
              <a:rPr lang="cs-CZ" sz="2000" dirty="0" smtClean="0"/>
              <a:t>6. průsečík této rovnoběžky a polopřímky AB je bod B´</a:t>
            </a:r>
          </a:p>
          <a:p>
            <a:r>
              <a:rPr lang="cs-CZ" sz="2000" dirty="0" smtClean="0"/>
              <a:t>7. Bodem B vedeme rovnoběžku se stranou BC</a:t>
            </a:r>
          </a:p>
          <a:p>
            <a:r>
              <a:rPr lang="cs-CZ" sz="2000" dirty="0" smtClean="0"/>
              <a:t>8. V průsečíku rovnoběžky a polopřímky AC je bod C´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86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4294967295"/>
          </p:nvPr>
        </p:nvSpPr>
        <p:spPr>
          <a:xfrm>
            <a:off x="611560" y="116632"/>
            <a:ext cx="7992887" cy="1655762"/>
          </a:xfrm>
        </p:spPr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Narýsujte trojúhelník ABC, strana b= 6 cm, </a:t>
            </a:r>
            <a:r>
              <a:rPr lang="el-GR" dirty="0"/>
              <a:t>α</a:t>
            </a:r>
            <a:r>
              <a:rPr lang="cs-CZ" dirty="0" smtClean="0"/>
              <a:t> =45 ̊, </a:t>
            </a:r>
            <a:r>
              <a:rPr lang="el-GR" dirty="0" smtClean="0"/>
              <a:t>ϒ</a:t>
            </a:r>
            <a:r>
              <a:rPr lang="cs-CZ" dirty="0" smtClean="0"/>
              <a:t> = 53.̊ Sestrojte trojúhelník A´B´C´ podobný trojúhelníku ABC v poměru 3:2, jestliže víte, že A = A´.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8259" y="1835532"/>
            <a:ext cx="79521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Postupujte jako v předchozím příkladu, výsledný trojúhelník bude tentokrát menší než původní, a to díky </a:t>
            </a:r>
            <a:r>
              <a:rPr lang="cs-CZ" sz="2000" smtClean="0"/>
              <a:t>poměru podobnosti 3:2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9045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142</Words>
  <Application>Microsoft Office PowerPoint</Application>
  <PresentationFormat>Předvádění na obrazovce (4:3)</PresentationFormat>
  <Paragraphs>16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VY_42_INOVACE_42_Podobnost a konstrukce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Narýsujte trojúhelník ABC, strana a= 6 cm, β =65 ̊, ϒ = 93.̊ Sestrojte trojúhelník A´B´C´ podobný trojúhelníku ABC v poměru 2:5, jestliže víte, že A = A´.</dc:title>
  <dc:creator>Vagnerova</dc:creator>
  <cp:lastModifiedBy>Vagnerova</cp:lastModifiedBy>
  <cp:revision>7</cp:revision>
  <dcterms:created xsi:type="dcterms:W3CDTF">2011-01-11T21:31:42Z</dcterms:created>
  <dcterms:modified xsi:type="dcterms:W3CDTF">2011-08-24T19:17:37Z</dcterms:modified>
</cp:coreProperties>
</file>