
<file path=[Content_Types].xml><?xml version="1.0" encoding="utf-8"?>
<Types xmlns="http://schemas.openxmlformats.org/package/2006/content-types">
  <Default Extension="png" ContentType="image/png"/>
  <Default Extension="tmp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56" r:id="rId4"/>
    <p:sldId id="260" r:id="rId5"/>
    <p:sldId id="261" r:id="rId6"/>
    <p:sldId id="269" r:id="rId7"/>
    <p:sldId id="270" r:id="rId8"/>
    <p:sldId id="272" r:id="rId9"/>
    <p:sldId id="273" r:id="rId10"/>
    <p:sldId id="274" r:id="rId11"/>
    <p:sldId id="271" r:id="rId12"/>
    <p:sldId id="275" r:id="rId13"/>
    <p:sldId id="267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506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66786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71634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42893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83357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99955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86701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76190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04309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83590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87268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5BA16-6500-4AA5-BCAF-3EBCB08A9EF3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11276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C9FCB"/>
            </a:gs>
            <a:gs pos="13000">
              <a:srgbClr val="F8B049"/>
            </a:gs>
            <a:gs pos="21001">
              <a:srgbClr val="F8B049"/>
            </a:gs>
            <a:gs pos="42000">
              <a:srgbClr val="FEE7F2"/>
            </a:gs>
            <a:gs pos="81000">
              <a:srgbClr val="FFFF00"/>
            </a:gs>
            <a:gs pos="90000">
              <a:srgbClr val="C50849"/>
            </a:gs>
            <a:gs pos="93000">
              <a:srgbClr val="B43E85"/>
            </a:gs>
            <a:gs pos="100000">
              <a:srgbClr val="F8B049"/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05BA16-6500-4AA5-BCAF-3EBCB08A9EF3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402A9A-5F9C-43C0-ADCD-D76ED2FD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95669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www.zstgm-steti.cz/index.php/nase-skola/tridy/skolni-rok-2012-13/6-trida/283-africka-vesniceu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74" name="Group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01690"/>
              </p:ext>
            </p:extLst>
          </p:nvPr>
        </p:nvGraphicFramePr>
        <p:xfrm>
          <a:off x="755650" y="1322388"/>
          <a:ext cx="7848600" cy="3944938"/>
        </p:xfrm>
        <a:graphic>
          <a:graphicData uri="http://schemas.openxmlformats.org/drawingml/2006/table">
            <a:tbl>
              <a:tblPr/>
              <a:tblGrid>
                <a:gridCol w="1843088"/>
                <a:gridCol w="6005512"/>
              </a:tblGrid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Ladislav Novák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7350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Prosinec 2012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6.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79513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oblast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Informační a komunikační technologie</a:t>
                      </a: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Informatika</a:t>
                      </a: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Operační systémy</a:t>
                      </a: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3100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 –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učebního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Windows 7 – Kancelářský balíček – Word 2010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4375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Pomocí prezentace s výkladem získávají pracují v programu Word a zpracovávají článek do školního časopisu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80482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48064" y="332656"/>
            <a:ext cx="3826768" cy="6192688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Tvorba </a:t>
            </a:r>
            <a:r>
              <a:rPr lang="cs-CZ" sz="6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článku do školního časopisu</a:t>
            </a:r>
            <a:endParaRPr lang="cs-CZ" sz="60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332656"/>
            <a:ext cx="4536504" cy="6336704"/>
          </a:xfrm>
          <a:solidFill>
            <a:srgbClr val="FFFF00"/>
          </a:solidFill>
          <a:ln w="25400">
            <a:solidFill>
              <a:srgbClr val="FF0000"/>
            </a:solidFill>
          </a:ln>
        </p:spPr>
        <p:txBody>
          <a:bodyPr>
            <a:noAutofit/>
          </a:bodyPr>
          <a:lstStyle/>
          <a:p>
            <a:r>
              <a:rPr lang="cs-CZ" sz="4000" dirty="0" smtClean="0"/>
              <a:t>Vložení textu</a:t>
            </a:r>
          </a:p>
          <a:p>
            <a:endParaRPr lang="cs-CZ" sz="4000" dirty="0" smtClean="0"/>
          </a:p>
          <a:p>
            <a:r>
              <a:rPr lang="cs-CZ" sz="4000" dirty="0" smtClean="0"/>
              <a:t>Vložení klipartu</a:t>
            </a:r>
          </a:p>
          <a:p>
            <a:endParaRPr lang="cs-CZ" sz="4000" dirty="0" smtClean="0"/>
          </a:p>
          <a:p>
            <a:r>
              <a:rPr lang="cs-CZ" sz="4000" dirty="0" smtClean="0"/>
              <a:t>Podbarvení stránky</a:t>
            </a:r>
            <a:endParaRPr lang="cs-CZ" sz="4000" dirty="0" smtClean="0"/>
          </a:p>
          <a:p>
            <a:endParaRPr lang="cs-CZ" sz="4000" dirty="0"/>
          </a:p>
          <a:p>
            <a:r>
              <a:rPr lang="cs-CZ" sz="4000" dirty="0" smtClean="0"/>
              <a:t>Uložení </a:t>
            </a:r>
            <a:r>
              <a:rPr lang="cs-CZ" sz="4000" dirty="0" smtClean="0"/>
              <a:t>článku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171100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88640"/>
            <a:ext cx="7772400" cy="742552"/>
          </a:xfrm>
        </p:spPr>
        <p:txBody>
          <a:bodyPr>
            <a:no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Tvorba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článku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5805264"/>
            <a:ext cx="6400800" cy="697632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Nejprve si </a:t>
            </a:r>
            <a:r>
              <a:rPr lang="cs-CZ" dirty="0" smtClean="0">
                <a:solidFill>
                  <a:schemeClr val="tx1"/>
                </a:solidFill>
              </a:rPr>
              <a:t>otevřeme stránku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052736"/>
            <a:ext cx="7812682" cy="439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50774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Příprava stránky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Zástupný symbol pro obsah 5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3" y="332656"/>
            <a:ext cx="720080" cy="992544"/>
          </a:xfrm>
        </p:spPr>
      </p:pic>
      <p:sp>
        <p:nvSpPr>
          <p:cNvPr id="5" name="TextovéPole 4"/>
          <p:cNvSpPr txBox="1"/>
          <p:nvPr/>
        </p:nvSpPr>
        <p:spPr>
          <a:xfrm>
            <a:off x="323528" y="6120921"/>
            <a:ext cx="82818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Pomocí záložky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rozložení stránky vložíme dva odstavce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56792"/>
            <a:ext cx="7682558" cy="4319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57028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856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Vložení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nadpisu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83768" y="6124654"/>
            <a:ext cx="35563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Vložíme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upravíme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obrázek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52736"/>
            <a:ext cx="8424936" cy="47367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6944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48287"/>
            <a:ext cx="65282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Vložení nadpisu a textového pole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266371" y="5877272"/>
            <a:ext cx="49857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Text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nadpis umístíme podle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potřeby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769" y="805454"/>
            <a:ext cx="8676456" cy="4878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40294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43317" y="260648"/>
            <a:ext cx="788440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Vložení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textu a podbarvení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009139" y="5966027"/>
            <a:ext cx="51527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Pomocí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formátu obrazce vložíme barvu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077" y="1199819"/>
            <a:ext cx="8063380" cy="4533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692602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26390" y="5877272"/>
            <a:ext cx="51093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Vložíme ozdobný okraj a barvu stránky</a:t>
            </a:r>
            <a:endParaRPr lang="cs-CZ" sz="2400" b="1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161" y="609935"/>
            <a:ext cx="8748464" cy="49186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39809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15816" y="5821201"/>
            <a:ext cx="36367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Vložíme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fotografii ze složky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980728"/>
            <a:ext cx="8244408" cy="4635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078625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31840" y="5589240"/>
            <a:ext cx="28758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Vložení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obrázku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712215"/>
            <a:ext cx="8676456" cy="4878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081577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410660" y="260648"/>
            <a:ext cx="434971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Uložení článku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318" y="1628800"/>
            <a:ext cx="8172400" cy="4594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05240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27595" y="6055413"/>
            <a:ext cx="90057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http://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www.zstgm-steti.cz/index.php/nase-skola/tridy/skolni-rok-2012-13/6-trida/283-africka-vesniceu</a:t>
            </a: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098" y="1412776"/>
            <a:ext cx="8024182" cy="4511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91307" y="188640"/>
            <a:ext cx="823597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stránkách školy čerpá potřebné informace k článku</a:t>
            </a:r>
          </a:p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stahuje fotografie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15450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Procvičení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Každý žák pracuje na pokyn vyučujícího</a:t>
            </a:r>
          </a:p>
          <a:p>
            <a:r>
              <a:rPr lang="cs-CZ" dirty="0" smtClean="0"/>
              <a:t>Dle připraveného návrhu zpracovává textový dokument</a:t>
            </a:r>
          </a:p>
          <a:p>
            <a:endParaRPr lang="cs-CZ" dirty="0"/>
          </a:p>
          <a:p>
            <a:r>
              <a:rPr lang="cs-CZ" dirty="0" smtClean="0"/>
              <a:t>Na závěr provedou zápis a uloží si jej do složky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058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-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1"/>
            <a:ext cx="8568952" cy="604664"/>
          </a:xfrm>
        </p:spPr>
        <p:txBody>
          <a:bodyPr>
            <a:normAutofit/>
          </a:bodyPr>
          <a:lstStyle/>
          <a:p>
            <a:r>
              <a:rPr lang="cs-CZ" sz="2000" dirty="0" smtClean="0"/>
              <a:t>Použito vlastních zdrojů autora</a:t>
            </a:r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62042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172</TotalTime>
  <Words>167</Words>
  <Application>Microsoft Office PowerPoint</Application>
  <PresentationFormat>Předvádění na obrazovce (4:3)</PresentationFormat>
  <Paragraphs>50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Tvorba článku do školního časopisu</vt:lpstr>
      <vt:lpstr>Tvorba článku</vt:lpstr>
      <vt:lpstr>Příprava stránky</vt:lpstr>
      <vt:lpstr>Vložení nadpisu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Procvičení</vt:lpstr>
      <vt:lpstr>Použité zdroje - 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Administrator</cp:lastModifiedBy>
  <cp:revision>24</cp:revision>
  <dcterms:created xsi:type="dcterms:W3CDTF">2012-10-06T06:47:03Z</dcterms:created>
  <dcterms:modified xsi:type="dcterms:W3CDTF">2012-12-16T15:45:14Z</dcterms:modified>
</cp:coreProperties>
</file>