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7" r:id="rId4"/>
    <p:sldId id="264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28.10.2012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4941168"/>
            <a:ext cx="6172200" cy="122413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</a:t>
            </a:r>
            <a:r>
              <a:rPr lang="cs-CZ" dirty="0" smtClean="0"/>
              <a:t>9. </a:t>
            </a:r>
            <a:r>
              <a:rPr lang="cs-CZ" dirty="0"/>
              <a:t>ročníku, </a:t>
            </a:r>
            <a:r>
              <a:rPr lang="cs-CZ" dirty="0" smtClean="0"/>
              <a:t>praktické školy jako prezentace.</a:t>
            </a:r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424936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VY_32_INOVACE_01_typy internetových prohlížečů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</a:t>
            </a:r>
            <a:r>
              <a:rPr lang="cs-CZ" sz="2000" dirty="0" smtClean="0"/>
              <a:t>INTERNETOVÉ PROHLÍŽEČE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DATUM: </a:t>
            </a:r>
            <a:r>
              <a:rPr lang="cs-CZ" sz="2000" dirty="0" smtClean="0"/>
              <a:t>17. </a:t>
            </a:r>
            <a:r>
              <a:rPr lang="cs-CZ" sz="2000" dirty="0" smtClean="0"/>
              <a:t>09. </a:t>
            </a:r>
            <a:r>
              <a:rPr lang="cs-CZ" sz="2000" dirty="0" smtClean="0"/>
              <a:t>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56372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8000" dirty="0" smtClean="0"/>
              <a:t>Typy internetových prohlížečů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650306"/>
          </a:xfrm>
        </p:spPr>
        <p:txBody>
          <a:bodyPr>
            <a:noAutofit/>
          </a:bodyPr>
          <a:lstStyle/>
          <a:p>
            <a:pPr algn="just"/>
            <a:r>
              <a:rPr lang="cs-CZ" sz="2200" dirty="0" smtClean="0"/>
              <a:t>internetových prohlížečů existuje velké množství. Mezi nejznámější patří Microsoft Explorer, </a:t>
            </a:r>
            <a:r>
              <a:rPr lang="cs-CZ" sz="2200" dirty="0" err="1" smtClean="0"/>
              <a:t>Mozilla</a:t>
            </a:r>
            <a:r>
              <a:rPr lang="cs-CZ" sz="2200" dirty="0" smtClean="0"/>
              <a:t> </a:t>
            </a:r>
            <a:r>
              <a:rPr lang="cs-CZ" sz="2200" dirty="0" err="1" smtClean="0"/>
              <a:t>Firefox</a:t>
            </a:r>
            <a:r>
              <a:rPr lang="cs-CZ" sz="2200" dirty="0" smtClean="0"/>
              <a:t>, </a:t>
            </a:r>
            <a:r>
              <a:rPr lang="cs-CZ" sz="2200" dirty="0" err="1" smtClean="0"/>
              <a:t>google</a:t>
            </a:r>
            <a:r>
              <a:rPr lang="cs-CZ" sz="2200" dirty="0" smtClean="0"/>
              <a:t> chrome, opera. Všechny vyjmenované prohlížeče jsou si vzhledem a ovládáním podobné. Jakmile tedy začneme pracovat s Internetem v jednom prohlížeči, nebude nám dělat problém i práce s dalším.</a:t>
            </a:r>
            <a:endParaRPr lang="cs-CZ" sz="2200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33107"/>
            <a:ext cx="1003300" cy="1092200"/>
          </a:xfr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047976"/>
            <a:ext cx="1054100" cy="9652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397" y="4232033"/>
            <a:ext cx="936104" cy="74130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502" y="4360308"/>
            <a:ext cx="1133588" cy="484758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374707" y="4973341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Internet Explorer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58114" y="5003937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Mozilla</a:t>
            </a:r>
            <a:r>
              <a:rPr lang="cs-CZ" dirty="0" smtClean="0"/>
              <a:t> </a:t>
            </a:r>
            <a:r>
              <a:rPr lang="cs-CZ" dirty="0" err="1" smtClean="0"/>
              <a:t>Firefox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99792" y="501317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Google Chrome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164288" y="501317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Opera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1482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KLECH, P., </a:t>
            </a:r>
            <a:r>
              <a:rPr lang="cs-CZ" i="1" dirty="0"/>
              <a:t>POČÍTAČ kamarád</a:t>
            </a:r>
            <a:r>
              <a:rPr lang="cs-CZ" dirty="0"/>
              <a:t>. 1. vyd. Praha: Parta s.r.o., </a:t>
            </a:r>
            <a:r>
              <a:rPr lang="cs-CZ" dirty="0" smtClean="0"/>
              <a:t>2010. </a:t>
            </a:r>
            <a:r>
              <a:rPr lang="cs-CZ" dirty="0"/>
              <a:t>ISBN </a:t>
            </a:r>
            <a:r>
              <a:rPr lang="cs-CZ" dirty="0" smtClean="0"/>
              <a:t>978-80-7320-164-7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1192</TotalTime>
  <Words>109</Words>
  <Application>Microsoft Office PowerPoint</Application>
  <PresentationFormat>Předvádění na obrazovce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Arkýř</vt:lpstr>
      <vt:lpstr>NÁZEV ŠKOLY: Střední odborné učiliště a Základní škola AUTOR: Mgr. Marián Gossányi NÁZEV: VY_32_INOVACE_01_typy internetových prohlížečů TÉMA SADY: INTERNETOVÉ PROHLÍŽEČE DATUM: 17. 09. 2012 ČÍSLO PROJEKTU: CZ.1.07/1.4.00/21.0477</vt:lpstr>
      <vt:lpstr>Prezentace aplikace PowerPoint</vt:lpstr>
      <vt:lpstr>internetových prohlížečů existuje velké množství. Mezi nejznámější patří Microsoft Explorer, Mozilla Firefox, google chrome, opera. Všechny vyjmenované prohlížeče jsou si vzhledem a ovládáním podobné. Jakmile tedy začneme pracovat s Internetem v jednom prohlížeči, nebude nám dělat problém i práce s dalším.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504</cp:revision>
  <dcterms:created xsi:type="dcterms:W3CDTF">2012-04-21T08:21:11Z</dcterms:created>
  <dcterms:modified xsi:type="dcterms:W3CDTF">2012-10-28T11:19:38Z</dcterms:modified>
</cp:coreProperties>
</file>