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99" r:id="rId4"/>
    <p:sldId id="301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0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://www.msmt.cz/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4941168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</a:t>
            </a:r>
            <a:r>
              <a:rPr lang="cs-CZ" dirty="0" smtClean="0"/>
              <a:t>9. </a:t>
            </a:r>
            <a:r>
              <a:rPr lang="cs-CZ" dirty="0"/>
              <a:t>ročníku, </a:t>
            </a:r>
            <a:r>
              <a:rPr lang="cs-CZ" dirty="0" smtClean="0"/>
              <a:t>praktické školy jako prezentace.</a:t>
            </a:r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424936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VY_32_INOVACE_03_internetová adresa</a:t>
            </a:r>
            <a:br>
              <a:rPr lang="cs-CZ" sz="2000" dirty="0" smtClean="0"/>
            </a:br>
            <a:r>
              <a:rPr lang="cs-CZ" sz="2000" dirty="0" smtClean="0"/>
              <a:t>TÉMA </a:t>
            </a:r>
            <a:r>
              <a:rPr lang="cs-CZ" sz="2000" dirty="0" smtClean="0"/>
              <a:t>SADY: INTERNETOVÉ PROHLÍŽEČE</a:t>
            </a:r>
            <a:br>
              <a:rPr lang="cs-CZ" sz="2000" dirty="0" smtClean="0"/>
            </a:br>
            <a:r>
              <a:rPr lang="cs-CZ" sz="2000" dirty="0" smtClean="0"/>
              <a:t>DATUM: </a:t>
            </a:r>
            <a:r>
              <a:rPr lang="cs-CZ" sz="2000" dirty="0" smtClean="0"/>
              <a:t>22. </a:t>
            </a:r>
            <a:r>
              <a:rPr lang="cs-CZ" sz="2000" dirty="0" smtClean="0"/>
              <a:t>09. 2012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Internetová adresa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458618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Každá stránka je charakterizovaná adresou. Adresy se skládají z několika slov oddělených tečkami.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453332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228184" y="274320"/>
            <a:ext cx="2808312" cy="4983480"/>
          </a:xfrm>
        </p:spPr>
        <p:txBody>
          <a:bodyPr/>
          <a:lstStyle/>
          <a:p>
            <a:r>
              <a:rPr lang="cs-CZ" sz="2200" u="sng" dirty="0" smtClean="0"/>
              <a:t>Internetová adresa:</a:t>
            </a:r>
          </a:p>
          <a:p>
            <a:r>
              <a:rPr lang="cs-CZ" sz="2000" dirty="0" smtClean="0">
                <a:hlinkClick r:id="rId2"/>
              </a:rPr>
              <a:t>http://www.msmt.cz</a:t>
            </a:r>
            <a:r>
              <a:rPr lang="cs-CZ" sz="2000" dirty="0" smtClean="0"/>
              <a:t>        </a:t>
            </a:r>
          </a:p>
          <a:p>
            <a:r>
              <a:rPr lang="cs-CZ" sz="2000" dirty="0" smtClean="0"/>
              <a:t>je psána bez mezer, čárek a háčků (diakritiky).</a:t>
            </a:r>
          </a:p>
          <a:p>
            <a:r>
              <a:rPr lang="cs-CZ" sz="2000" dirty="0" smtClean="0"/>
              <a:t>Tato internetová adresa je jedinečná    a je určená pro konkrétní adresu. </a:t>
            </a:r>
          </a:p>
          <a:p>
            <a:r>
              <a:rPr lang="cs-CZ" sz="2000" dirty="0" smtClean="0"/>
              <a:t>Neexistují dvě totožné internetové adresy.</a:t>
            </a:r>
            <a:endParaRPr lang="cs-CZ" sz="2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152" y="274638"/>
            <a:ext cx="5556095" cy="6327775"/>
          </a:xfrm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2627784" y="620688"/>
            <a:ext cx="3672408" cy="360040"/>
          </a:xfrm>
          <a:prstGeom prst="straightConnector1">
            <a:avLst/>
          </a:prstGeom>
          <a:ln w="28575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1331640" y="476672"/>
            <a:ext cx="1224136" cy="324036"/>
          </a:xfrm>
          <a:prstGeom prst="rect">
            <a:avLst/>
          </a:prstGeom>
          <a:noFill/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505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</a:t>
            </a:r>
            <a:r>
              <a:rPr lang="cs-CZ" dirty="0" smtClean="0"/>
              <a:t>2010. </a:t>
            </a:r>
            <a:r>
              <a:rPr lang="cs-CZ" dirty="0"/>
              <a:t>ISBN </a:t>
            </a:r>
            <a:r>
              <a:rPr lang="cs-CZ" dirty="0" smtClean="0"/>
              <a:t>978-80-7320-164-7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1243</TotalTime>
  <Words>102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VY_32_INOVACE_03_internetová adresa TÉMA SADY: INTERNETOVÉ PROHLÍŽEČE DATUM: 22. 09. 2012 ČÍSLO PROJEKTU: CZ.1.07/1.4.00/21.0477</vt:lpstr>
      <vt:lpstr>Prezentace aplikace PowerPoint</vt:lpstr>
      <vt:lpstr>Každá stránka je charakterizovaná adresou. Adresy se skládají z několika slov oddělených tečkami.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514</cp:revision>
  <dcterms:created xsi:type="dcterms:W3CDTF">2012-04-21T08:21:11Z</dcterms:created>
  <dcterms:modified xsi:type="dcterms:W3CDTF">2012-11-10T10:00:47Z</dcterms:modified>
</cp:coreProperties>
</file>