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302" r:id="rId4"/>
    <p:sldId id="304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70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4941168"/>
            <a:ext cx="6172200" cy="122413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</a:t>
            </a:r>
            <a:r>
              <a:rPr lang="cs-CZ" dirty="0" smtClean="0"/>
              <a:t>9. </a:t>
            </a:r>
            <a:r>
              <a:rPr lang="cs-CZ" dirty="0"/>
              <a:t>ročníku, </a:t>
            </a:r>
            <a:r>
              <a:rPr lang="cs-CZ" dirty="0" smtClean="0"/>
              <a:t>praktické školy jako prezentace.</a:t>
            </a:r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424936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VY_32_INOVACE_04_načítáme první stránku</a:t>
            </a:r>
            <a:br>
              <a:rPr lang="cs-CZ" sz="2000" dirty="0" smtClean="0"/>
            </a:br>
            <a:r>
              <a:rPr lang="cs-CZ" sz="2000" dirty="0" smtClean="0"/>
              <a:t>TÉMA </a:t>
            </a:r>
            <a:r>
              <a:rPr lang="cs-CZ" sz="2000" dirty="0" smtClean="0"/>
              <a:t>SADY: INTERNETOVÉ PROHLÍŽEČE</a:t>
            </a:r>
            <a:br>
              <a:rPr lang="cs-CZ" sz="2000" dirty="0" smtClean="0"/>
            </a:br>
            <a:r>
              <a:rPr lang="cs-CZ" sz="2000" dirty="0" smtClean="0"/>
              <a:t>DATUM: </a:t>
            </a:r>
            <a:r>
              <a:rPr lang="cs-CZ" sz="2000" dirty="0" smtClean="0"/>
              <a:t>30. </a:t>
            </a:r>
            <a:r>
              <a:rPr lang="cs-CZ" sz="2000" dirty="0" smtClean="0"/>
              <a:t>09. 2012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7467600" cy="56372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8000" dirty="0" smtClean="0"/>
              <a:t>Načítáme první stránku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274320"/>
            <a:ext cx="2520280" cy="49834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Aplikaci Google Chrome spustíme z nabídky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Start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Všechny programy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Google </a:t>
            </a:r>
            <a:r>
              <a:rPr lang="cs-CZ" sz="2400" dirty="0" err="1" smtClean="0">
                <a:solidFill>
                  <a:srgbClr val="00B050"/>
                </a:solidFill>
              </a:rPr>
              <a:t>Crome</a:t>
            </a: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458187"/>
            <a:ext cx="5638800" cy="5960676"/>
          </a:xfrm>
        </p:spPr>
      </p:pic>
      <p:cxnSp>
        <p:nvCxnSpPr>
          <p:cNvPr id="13" name="Zakřivená spojnice 12"/>
          <p:cNvCxnSpPr/>
          <p:nvPr/>
        </p:nvCxnSpPr>
        <p:spPr>
          <a:xfrm rot="10800000" flipV="1">
            <a:off x="971602" y="2204864"/>
            <a:ext cx="5184580" cy="3816424"/>
          </a:xfrm>
          <a:prstGeom prst="curvedConnector3">
            <a:avLst>
              <a:gd name="adj1" fmla="val 38822"/>
            </a:avLst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vál 27"/>
          <p:cNvSpPr/>
          <p:nvPr/>
        </p:nvSpPr>
        <p:spPr>
          <a:xfrm>
            <a:off x="251520" y="5877272"/>
            <a:ext cx="720080" cy="72008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se šipkou 29"/>
          <p:cNvCxnSpPr/>
          <p:nvPr/>
        </p:nvCxnSpPr>
        <p:spPr>
          <a:xfrm flipH="1">
            <a:off x="2195736" y="2996952"/>
            <a:ext cx="3960446" cy="2088232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>
            <a:off x="323528" y="5085184"/>
            <a:ext cx="1800200" cy="360040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187" y="476671"/>
            <a:ext cx="5601965" cy="5901737"/>
          </a:xfrm>
          <a:prstGeom prst="rect">
            <a:avLst/>
          </a:prstGeom>
        </p:spPr>
      </p:pic>
      <p:cxnSp>
        <p:nvCxnSpPr>
          <p:cNvPr id="37" name="Přímá spojnice se šipkou 36"/>
          <p:cNvCxnSpPr/>
          <p:nvPr/>
        </p:nvCxnSpPr>
        <p:spPr>
          <a:xfrm flipH="1" flipV="1">
            <a:off x="2843808" y="3536281"/>
            <a:ext cx="3312375" cy="108743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bdélník 37"/>
          <p:cNvSpPr/>
          <p:nvPr/>
        </p:nvSpPr>
        <p:spPr>
          <a:xfrm>
            <a:off x="467544" y="3427539"/>
            <a:ext cx="2160240" cy="217485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6047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31" grpId="0" animBg="1"/>
      <p:bldP spid="3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156" y="1988840"/>
            <a:ext cx="7467600" cy="4198474"/>
          </a:xfrm>
        </p:spPr>
      </p:pic>
      <p:sp>
        <p:nvSpPr>
          <p:cNvPr id="7" name="TextovéPole 6"/>
          <p:cNvSpPr txBox="1"/>
          <p:nvPr/>
        </p:nvSpPr>
        <p:spPr>
          <a:xfrm>
            <a:off x="323528" y="188640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Objeví se nám úvodní stránka Google Chrome.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11560" y="557972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Načtená stránka bývá větší, než je možné zobrazit v okně prohlížeče.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11560" y="1204303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Stránku můžeme v okně posouvat-posuvníky, kurzorovými klávesy nebo kolečkem myši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14" name="Pravoúhlá spojnice 13"/>
          <p:cNvCxnSpPr/>
          <p:nvPr/>
        </p:nvCxnSpPr>
        <p:spPr>
          <a:xfrm>
            <a:off x="5508104" y="1527468"/>
            <a:ext cx="2664296" cy="323166"/>
          </a:xfrm>
          <a:prstGeom prst="bentConnector3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8172400" y="1850634"/>
            <a:ext cx="0" cy="93029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8028384" y="2780928"/>
            <a:ext cx="144016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4695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KLECH, P., </a:t>
            </a:r>
            <a:r>
              <a:rPr lang="cs-CZ" i="1" dirty="0"/>
              <a:t>POČÍTAČ kamarád</a:t>
            </a:r>
            <a:r>
              <a:rPr lang="cs-CZ" dirty="0"/>
              <a:t>. 1. vyd. Praha: Parta s.r.o., </a:t>
            </a:r>
            <a:r>
              <a:rPr lang="cs-CZ" dirty="0" smtClean="0"/>
              <a:t>2010. </a:t>
            </a:r>
            <a:r>
              <a:rPr lang="cs-CZ" dirty="0"/>
              <a:t>ISBN </a:t>
            </a:r>
            <a:r>
              <a:rPr lang="cs-CZ" dirty="0" smtClean="0"/>
              <a:t>978-80-7320-164-7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1301</TotalTime>
  <Words>97</Words>
  <Application>Microsoft Office PowerPoint</Application>
  <PresentationFormat>Předvádění na obrazovce (4:3)</PresentationFormat>
  <Paragraphs>15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Střední odborné učiliště a Základní škola AUTOR: Mgr. Marián Gossányi NÁZEV: VY_32_INOVACE_04_načítáme první stránku TÉMA SADY: INTERNETOVÉ PROHLÍŽEČE DATUM: 30. 09. 2012 ČÍSLO PROJEKTU: CZ.1.07/1.4.00/21.0477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524</cp:revision>
  <dcterms:created xsi:type="dcterms:W3CDTF">2012-04-21T08:21:11Z</dcterms:created>
  <dcterms:modified xsi:type="dcterms:W3CDTF">2012-11-10T10:59:02Z</dcterms:modified>
</cp:coreProperties>
</file>