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06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VY_32_INOVACE_05_hypertext</a:t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03. 10.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Hypertext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38661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Jednotlivé webové stránky obsahují takzvané hypertextové odkazy. Jsou to vlastně odkazy na další webové stránky. Jak je poznáme?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Jak poznáme hypertextové odkazy?</a:t>
            </a:r>
          </a:p>
          <a:p>
            <a:endParaRPr lang="cs-CZ" sz="2400" dirty="0" smtClean="0"/>
          </a:p>
          <a:p>
            <a:r>
              <a:rPr lang="cs-CZ" sz="2400" dirty="0" smtClean="0"/>
              <a:t>Když po nich přejedeme, kurzor myši se změní ve tvar </a:t>
            </a:r>
            <a:r>
              <a:rPr lang="cs-CZ" sz="2400" dirty="0" smtClean="0">
                <a:solidFill>
                  <a:srgbClr val="FF0000"/>
                </a:solidFill>
              </a:rPr>
              <a:t>ruky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5948"/>
            <a:ext cx="5346612" cy="6644334"/>
          </a:xfrm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5508104" y="1988840"/>
            <a:ext cx="648072" cy="172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4644008" y="1484784"/>
            <a:ext cx="864096" cy="36004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84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1320</TotalTime>
  <Words>89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VY_32_INOVACE_05_hypertext TÉMA SADY: INTERNETOVÉ PROHLÍŽEČE DATUM: 03. 10. 2012 ČÍSLO PROJEKTU: CZ.1.07/1.4.00/21.0477</vt:lpstr>
      <vt:lpstr>Prezentace aplikace PowerPoint</vt:lpstr>
      <vt:lpstr>Jednotlivé webové stránky obsahují takzvané hypertextové odkazy. Jsou to vlastně odkazy na další webové stránky. Jak je poznáme?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531</cp:revision>
  <dcterms:created xsi:type="dcterms:W3CDTF">2012-04-21T08:21:11Z</dcterms:created>
  <dcterms:modified xsi:type="dcterms:W3CDTF">2012-12-16T16:13:59Z</dcterms:modified>
</cp:coreProperties>
</file>