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06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25.11.2012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</a:t>
            </a:r>
            <a:r>
              <a:rPr lang="cs-CZ" sz="2000"/>
              <a:t>: </a:t>
            </a:r>
            <a:r>
              <a:rPr lang="cs-CZ" sz="2000" smtClean="0"/>
              <a:t>VY_32_INOVACE_06_tlačítko </a:t>
            </a:r>
            <a:r>
              <a:rPr lang="cs-CZ" sz="2000" dirty="0" smtClean="0"/>
              <a:t>zpět</a:t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05. 10.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Tlačítko</a:t>
            </a:r>
          </a:p>
          <a:p>
            <a:pPr marL="0" indent="0" algn="ctr">
              <a:buNone/>
            </a:pPr>
            <a:r>
              <a:rPr lang="cs-CZ" sz="8000" dirty="0" smtClean="0"/>
              <a:t>zpět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38661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/>
              <a:t>V internetovém prohlížeči se pohybujeme i za pomocí tlačítek zpět a vpřed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00192" y="274320"/>
            <a:ext cx="2376264" cy="498348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Tlačítkem    </a:t>
            </a:r>
            <a:r>
              <a:rPr lang="cs-CZ" sz="2400" dirty="0" smtClean="0">
                <a:solidFill>
                  <a:srgbClr val="FF0000"/>
                </a:solidFill>
              </a:rPr>
              <a:t>zpět  </a:t>
            </a:r>
            <a:r>
              <a:rPr lang="cs-CZ" sz="2400" dirty="0" smtClean="0"/>
              <a:t>              se vracíme na předchozí stránku.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Každým kliknutím zpět se vracíme o </a:t>
            </a:r>
            <a:r>
              <a:rPr lang="cs-CZ" sz="2400" dirty="0"/>
              <a:t>s</a:t>
            </a:r>
            <a:r>
              <a:rPr lang="cs-CZ" sz="2400" dirty="0" smtClean="0"/>
              <a:t>tránku zpátky.</a:t>
            </a:r>
            <a:endParaRPr lang="cs-CZ" sz="2400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431" y="883556"/>
            <a:ext cx="6029745" cy="4798802"/>
          </a:xfrm>
        </p:spPr>
      </p:pic>
      <p:cxnSp>
        <p:nvCxnSpPr>
          <p:cNvPr id="10" name="Pravoúhlá spojnice 9"/>
          <p:cNvCxnSpPr/>
          <p:nvPr/>
        </p:nvCxnSpPr>
        <p:spPr>
          <a:xfrm rot="10800000">
            <a:off x="251520" y="404664"/>
            <a:ext cx="6048672" cy="432048"/>
          </a:xfrm>
          <a:prstGeom prst="bentConnector3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51520" y="404663"/>
            <a:ext cx="0" cy="36004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ál 12"/>
          <p:cNvSpPr/>
          <p:nvPr/>
        </p:nvSpPr>
        <p:spPr>
          <a:xfrm>
            <a:off x="44666" y="908720"/>
            <a:ext cx="432048" cy="432048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84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1326</TotalTime>
  <Words>81</Words>
  <Application>Microsoft Office PowerPoint</Application>
  <PresentationFormat>Předvádění na obrazovce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VY_32_INOVACE_06_tlačítko zpět TÉMA SADY: INTERNETOVÉ PROHLÍŽEČE DATUM: 05. 10. 2012 ČÍSLO PROJEKTU: CZ.1.07/1.4.00/21.0477</vt:lpstr>
      <vt:lpstr>Prezentace aplikace PowerPoint</vt:lpstr>
      <vt:lpstr>V internetovém prohlížeči se pohybujeme i za pomocí tlačítek zpět a vpřed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532</cp:revision>
  <dcterms:created xsi:type="dcterms:W3CDTF">2012-04-21T08:21:11Z</dcterms:created>
  <dcterms:modified xsi:type="dcterms:W3CDTF">2012-11-25T12:11:17Z</dcterms:modified>
</cp:coreProperties>
</file>