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06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VY_32_INOVACE_08_symbol malé šipky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smtClean="0"/>
              <a:t>: 10. </a:t>
            </a:r>
            <a:r>
              <a:rPr lang="cs-CZ" sz="2000" dirty="0" smtClean="0"/>
              <a:t>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Symbol malé šipky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02634"/>
          </a:xfrm>
        </p:spPr>
        <p:txBody>
          <a:bodyPr>
            <a:normAutofit/>
          </a:bodyPr>
          <a:lstStyle/>
          <a:p>
            <a:pPr algn="ctr"/>
            <a:r>
              <a:rPr lang="cs-CZ" sz="3300" dirty="0" smtClean="0"/>
              <a:t>Vedle tlačítek zpět a vpřed je symbol malé šipky směřující dolů. Po kliknutí na ní se nám zobrazí nabídka všech stránek, ze kterých jsme se vrátili zpět. Kliknutím na požadovanou stránku je zobrazíme v našem prohlížeči. Ušetříme tak čas několikanásobným klikáním tlačítka zpět.</a:t>
            </a:r>
            <a:endParaRPr lang="cs-CZ" sz="33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Tlačítko   </a:t>
            </a:r>
            <a:r>
              <a:rPr lang="cs-CZ" sz="2400" dirty="0" smtClean="0">
                <a:solidFill>
                  <a:srgbClr val="FF0000"/>
                </a:solidFill>
              </a:rPr>
              <a:t>symbol malé šipky               </a:t>
            </a:r>
            <a:r>
              <a:rPr lang="cs-CZ" sz="2400" dirty="0" smtClean="0"/>
              <a:t>nás zobrazí nabídku všech stránek, které jsme navštívili.</a:t>
            </a:r>
          </a:p>
          <a:p>
            <a:endParaRPr lang="cs-CZ" sz="2400" dirty="0" smtClean="0"/>
          </a:p>
          <a:p>
            <a:r>
              <a:rPr lang="cs-CZ" sz="2400" dirty="0" smtClean="0"/>
              <a:t>Kliknutím na požadovanou stránku ji zobrazíme v prohlížeči.</a:t>
            </a:r>
            <a:endParaRPr lang="cs-CZ" sz="2400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6132560" cy="5215732"/>
          </a:xfrm>
        </p:spPr>
      </p:pic>
      <p:cxnSp>
        <p:nvCxnSpPr>
          <p:cNvPr id="7" name="Pravoúhlá spojnice 6"/>
          <p:cNvCxnSpPr/>
          <p:nvPr/>
        </p:nvCxnSpPr>
        <p:spPr>
          <a:xfrm rot="10800000">
            <a:off x="2627784" y="764704"/>
            <a:ext cx="3600400" cy="72011"/>
          </a:xfrm>
          <a:prstGeom prst="bentConnector3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627784" y="764703"/>
            <a:ext cx="0" cy="50405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2627784" y="1340768"/>
            <a:ext cx="72008" cy="2160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084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1430</TotalTime>
  <Words>124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VY_32_INOVACE_08_symbol malé šipky TÉMA SADY: INTERNETOVÉ PROHLÍŽEČE DATUM: 10. 10. 2012 ČÍSLO PROJEKTU: CZ.1.07/1.4.00/21.0477</vt:lpstr>
      <vt:lpstr>Prezentace aplikace PowerPoint</vt:lpstr>
      <vt:lpstr>Vedle tlačítek zpět a vpřed je symbol malé šipky směřující dolů. Po kliknutí na ní se nám zobrazí nabídka všech stránek, ze kterých jsme se vrátili zpět. Kliknutím na požadovanou stránku je zobrazíme v našem prohlížeči. Ušetříme tak čas několikanásobným klikáním tlačítka zpět.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538</cp:revision>
  <dcterms:created xsi:type="dcterms:W3CDTF">2012-04-21T08:21:11Z</dcterms:created>
  <dcterms:modified xsi:type="dcterms:W3CDTF">2012-11-25T12:12:08Z</dcterms:modified>
</cp:coreProperties>
</file>