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06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VY_32_INOVACE_09_panel adresa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smtClean="0"/>
              <a:t>: 12. </a:t>
            </a:r>
            <a:r>
              <a:rPr lang="cs-CZ" sz="2000" dirty="0" smtClean="0"/>
              <a:t>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Panel</a:t>
            </a:r>
          </a:p>
          <a:p>
            <a:pPr marL="0" indent="0" algn="ctr">
              <a:buNone/>
            </a:pPr>
            <a:r>
              <a:rPr lang="cs-CZ" sz="8000" dirty="0" smtClean="0"/>
              <a:t>adresa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02634"/>
          </a:xfrm>
        </p:spPr>
        <p:txBody>
          <a:bodyPr>
            <a:noAutofit/>
          </a:bodyPr>
          <a:lstStyle/>
          <a:p>
            <a:pPr algn="ctr"/>
            <a:r>
              <a:rPr lang="cs-CZ" sz="5000" dirty="0" smtClean="0"/>
              <a:t>Do tohoto okénka zapisujeme adresy jednotlivých stránek. Kliknutím do panelu text zmodrá a následně můžeme psát.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Panel adresa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Do tohoto okénka zapisujeme adresy jednotlivých stránek.</a:t>
            </a:r>
          </a:p>
          <a:p>
            <a:endParaRPr lang="cs-CZ" sz="2000" dirty="0"/>
          </a:p>
          <a:p>
            <a:r>
              <a:rPr lang="cs-CZ" sz="2000" dirty="0" smtClean="0"/>
              <a:t>Kliknutím do panelu text zmodrá a následně </a:t>
            </a:r>
            <a:r>
              <a:rPr lang="cs-CZ" sz="2000" smtClean="0"/>
              <a:t>můžeme psát.</a:t>
            </a:r>
            <a:endParaRPr lang="cs-CZ" sz="2000" dirty="0"/>
          </a:p>
        </p:txBody>
      </p:sp>
      <p:pic>
        <p:nvPicPr>
          <p:cNvPr id="16" name="Zástupný symbol pro obsah 1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36712"/>
            <a:ext cx="5987062" cy="5715608"/>
          </a:xfrm>
        </p:spPr>
      </p:pic>
      <p:cxnSp>
        <p:nvCxnSpPr>
          <p:cNvPr id="19" name="Pravoúhlá spojnice 18"/>
          <p:cNvCxnSpPr/>
          <p:nvPr/>
        </p:nvCxnSpPr>
        <p:spPr>
          <a:xfrm rot="10800000">
            <a:off x="1639447" y="300367"/>
            <a:ext cx="4464496" cy="216024"/>
          </a:xfrm>
          <a:prstGeom prst="bentConnector3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639447" y="300366"/>
            <a:ext cx="0" cy="39233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611560" y="908720"/>
            <a:ext cx="280831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84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1447</TotalTime>
  <Words>90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VY_32_INOVACE_09_panel adresa TÉMA SADY: INTERNETOVÉ PROHLÍŽEČE DATUM: 12. 10. 2012 ČÍSLO PROJEKTU: CZ.1.07/1.4.00/21.0477</vt:lpstr>
      <vt:lpstr>Prezentace aplikace PowerPoint</vt:lpstr>
      <vt:lpstr>Do tohoto okénka zapisujeme adresy jednotlivých stránek. Kliknutím do panelu text zmodrá a následně můžeme psát.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541</cp:revision>
  <dcterms:created xsi:type="dcterms:W3CDTF">2012-04-21T08:21:11Z</dcterms:created>
  <dcterms:modified xsi:type="dcterms:W3CDTF">2012-11-25T12:12:25Z</dcterms:modified>
</cp:coreProperties>
</file>