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05" r:id="rId4"/>
    <p:sldId id="306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70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4941168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</a:t>
            </a:r>
            <a:r>
              <a:rPr lang="cs-CZ" dirty="0" smtClean="0"/>
              <a:t>9. </a:t>
            </a:r>
            <a:r>
              <a:rPr lang="cs-CZ" dirty="0"/>
              <a:t>ročníku, </a:t>
            </a:r>
            <a:r>
              <a:rPr lang="cs-CZ" dirty="0" smtClean="0"/>
              <a:t>praktické školy jako prezentace.</a:t>
            </a:r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424936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VY_32_INOVACE_10_pozastavení načítání stránky</a:t>
            </a:r>
            <a:br>
              <a:rPr lang="cs-CZ" sz="2000" dirty="0" smtClean="0"/>
            </a:br>
            <a:r>
              <a:rPr lang="cs-CZ" sz="2000" dirty="0" smtClean="0"/>
              <a:t>TÉMA SADY: INTERNETOVÉ PROHLÍŽEČE</a:t>
            </a:r>
            <a:br>
              <a:rPr lang="cs-CZ" sz="2000" dirty="0" smtClean="0"/>
            </a:br>
            <a:r>
              <a:rPr lang="cs-CZ" sz="2000" dirty="0" smtClean="0"/>
              <a:t>DATUM: 14. 10.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6372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Pozastavení načítání stránky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02634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Načítání stránky, kterou již nechceme zobrazit, můžeme ukončit tlačítkem Zastavit.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05648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274320"/>
            <a:ext cx="2376264" cy="498348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Pozastavení načítání stránky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Klikneme na červený křížek a zastavíme načítání stránek.</a:t>
            </a:r>
          </a:p>
          <a:p>
            <a:endParaRPr lang="cs-CZ" sz="2000" dirty="0" smtClean="0"/>
          </a:p>
          <a:p>
            <a:r>
              <a:rPr lang="cs-CZ" sz="2000" dirty="0" smtClean="0"/>
              <a:t>Pozastavit načítání stránky můžeme i stisknutím klávesy ESC.</a:t>
            </a:r>
            <a:endParaRPr lang="cs-CZ" sz="2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007582"/>
            <a:ext cx="5638800" cy="842836"/>
          </a:xfrm>
        </p:spPr>
      </p:pic>
      <p:cxnSp>
        <p:nvCxnSpPr>
          <p:cNvPr id="7" name="Přímá spojnice se šipkou 6"/>
          <p:cNvCxnSpPr/>
          <p:nvPr/>
        </p:nvCxnSpPr>
        <p:spPr>
          <a:xfrm flipH="1">
            <a:off x="3635896" y="764704"/>
            <a:ext cx="2448272" cy="22322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3347864" y="3140968"/>
            <a:ext cx="288032" cy="28803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0844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</a:t>
            </a:r>
            <a:r>
              <a:rPr lang="cs-CZ" dirty="0" smtClean="0"/>
              <a:t>2010. </a:t>
            </a:r>
            <a:r>
              <a:rPr lang="cs-CZ" dirty="0"/>
              <a:t>ISBN </a:t>
            </a:r>
            <a:r>
              <a:rPr lang="cs-CZ" dirty="0" smtClean="0"/>
              <a:t>978-80-7320-164-7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1460</TotalTime>
  <Words>87</Words>
  <Application>Microsoft Office PowerPoint</Application>
  <PresentationFormat>Předvádění na obrazovce (4:3)</PresentationFormat>
  <Paragraphs>12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VY_32_INOVACE_10_pozastavení načítání stránky TÉMA SADY: INTERNETOVÉ PROHLÍŽEČE DATUM: 14. 10. 2012 ČÍSLO PROJEKTU: CZ.1.07/1.4.00/21.0477</vt:lpstr>
      <vt:lpstr>Prezentace aplikace PowerPoint</vt:lpstr>
      <vt:lpstr>Načítání stránky, kterou již nechceme zobrazit, můžeme ukončit tlačítkem Zastavit.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545</cp:revision>
  <dcterms:created xsi:type="dcterms:W3CDTF">2012-04-21T08:21:11Z</dcterms:created>
  <dcterms:modified xsi:type="dcterms:W3CDTF">2012-11-25T12:12:46Z</dcterms:modified>
</cp:coreProperties>
</file>