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5" r:id="rId4"/>
    <p:sldId id="306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VY_32_INOVACE_11_tlačítko </a:t>
            </a:r>
            <a:r>
              <a:rPr lang="cs-CZ" sz="2000" dirty="0" smtClean="0"/>
              <a:t>aktualizovat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TÉMA SADY: INTERNETOVÉ PROHLÍŽEČE</a:t>
            </a:r>
            <a:br>
              <a:rPr lang="cs-CZ" sz="2000" dirty="0" smtClean="0"/>
            </a:br>
            <a:r>
              <a:rPr lang="cs-CZ" sz="2000" dirty="0" smtClean="0"/>
              <a:t>DATUM: 18. 10.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Tlačítko</a:t>
            </a:r>
          </a:p>
          <a:p>
            <a:pPr marL="0" indent="0" algn="ctr">
              <a:buNone/>
            </a:pPr>
            <a:r>
              <a:rPr lang="cs-CZ" sz="8000" dirty="0" smtClean="0"/>
              <a:t>aktualizovat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242594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Jestliže máme otevřenou webovou stránku a během prohlížení požadujeme čerstvé informace, klikneme na tlačítko AKTUALIZOVAT. Prohlížeč načte aktuální data a zobrazí stránku znovu.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0564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Klikneme na tlačítko </a:t>
            </a:r>
            <a:r>
              <a:rPr lang="cs-CZ" sz="2000" dirty="0" smtClean="0">
                <a:solidFill>
                  <a:srgbClr val="FF0000"/>
                </a:solidFill>
              </a:rPr>
              <a:t>aktualizovat</a:t>
            </a:r>
            <a:r>
              <a:rPr lang="cs-CZ" sz="2000" dirty="0" smtClean="0"/>
              <a:t> a stránka se nám znovu načte.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Tutu funkci můžeme také vyvolat stisknutím klávesy F5.</a:t>
            </a:r>
            <a:endParaRPr lang="cs-CZ" sz="2000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162121"/>
            <a:ext cx="5638800" cy="4552808"/>
          </a:xfrm>
        </p:spPr>
      </p:pic>
      <p:cxnSp>
        <p:nvCxnSpPr>
          <p:cNvPr id="12" name="Pravoúhlá spojnice 11"/>
          <p:cNvCxnSpPr/>
          <p:nvPr/>
        </p:nvCxnSpPr>
        <p:spPr>
          <a:xfrm rot="10800000">
            <a:off x="3779912" y="620688"/>
            <a:ext cx="2376264" cy="432048"/>
          </a:xfrm>
          <a:prstGeom prst="bentConnector3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3779912" y="620688"/>
            <a:ext cx="0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ál 18"/>
          <p:cNvSpPr/>
          <p:nvPr/>
        </p:nvSpPr>
        <p:spPr>
          <a:xfrm>
            <a:off x="3590783" y="1340768"/>
            <a:ext cx="288032" cy="2880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84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1497</TotalTime>
  <Words>98</Words>
  <Application>Microsoft Office PowerPoint</Application>
  <PresentationFormat>Předvádění na obrazovce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VY_32_INOVACE_11_tlačítko aktualizovat TÉMA SADY: INTERNETOVÉ PROHLÍŽEČE DATUM: 18. 10. 2012 ČÍSLO PROJEKTU: CZ.1.07/1.4.00/21.0477</vt:lpstr>
      <vt:lpstr>Prezentace aplikace PowerPoint</vt:lpstr>
      <vt:lpstr>Jestliže máme otevřenou webovou stránku a během prohlížení požadujeme čerstvé informace, klikneme na tlačítko AKTUALIZOVAT. Prohlížeč načte aktuální data a zobrazí stránku znovu.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567</cp:revision>
  <dcterms:created xsi:type="dcterms:W3CDTF">2012-04-21T08:21:11Z</dcterms:created>
  <dcterms:modified xsi:type="dcterms:W3CDTF">2012-11-25T09:40:34Z</dcterms:modified>
</cp:coreProperties>
</file>