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07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30.11.2012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VY_32_INOVACE_12_tlačítko </a:t>
            </a:r>
            <a:r>
              <a:rPr lang="cs-CZ" sz="2000" dirty="0" smtClean="0"/>
              <a:t>domů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DATUM: 18. 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Tlačítko</a:t>
            </a:r>
          </a:p>
          <a:p>
            <a:pPr marL="0" indent="0" algn="ctr">
              <a:buNone/>
            </a:pPr>
            <a:r>
              <a:rPr lang="cs-CZ" sz="8000" dirty="0" smtClean="0"/>
              <a:t>domů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242594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V prohlížeči můžeme nastavit jednu stránku jako výchozí – domovskou. Potom kdykoliv během prohlížení jiné stránky klikneme na tlačítko Domů, načte se nám „</a:t>
            </a:r>
            <a:r>
              <a:rPr lang="en-US" sz="4000" dirty="0" err="1" smtClean="0"/>
              <a:t>domovsk</a:t>
            </a:r>
            <a:r>
              <a:rPr lang="cs-CZ" sz="4000" dirty="0" smtClean="0"/>
              <a:t>á“ stránka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Klikneme na tlačítko </a:t>
            </a:r>
            <a:r>
              <a:rPr lang="cs-CZ" dirty="0" smtClean="0">
                <a:solidFill>
                  <a:srgbClr val="FF0000"/>
                </a:solidFill>
              </a:rPr>
              <a:t>domů 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načte se nám domácí stránka.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80928"/>
            <a:ext cx="8309297" cy="2281102"/>
          </a:xfrm>
        </p:spPr>
      </p:pic>
      <p:cxnSp>
        <p:nvCxnSpPr>
          <p:cNvPr id="6" name="Přímá spojnice se šipkou 5"/>
          <p:cNvCxnSpPr/>
          <p:nvPr/>
        </p:nvCxnSpPr>
        <p:spPr>
          <a:xfrm>
            <a:off x="5004048" y="692696"/>
            <a:ext cx="3024336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8028384" y="2852936"/>
            <a:ext cx="288032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1412776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Nabídku domů vyvoláme také</a:t>
            </a:r>
            <a:br>
              <a:rPr lang="cs-CZ" sz="27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2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stisknutím klávesy </a:t>
            </a:r>
            <a:r>
              <a:rPr lang="cs-CZ" sz="27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alt+m</a:t>
            </a: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367475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1511</TotalTime>
  <Words>86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VY_32_INOVACE_12_tlačítko domů TÉMA SADY: INTERNETOVÉ PROHLÍŽEČE DATUM: 18. 10. 2012 ČÍSLO PROJEKTU: CZ.1.07/1.4.00/21.0477</vt:lpstr>
      <vt:lpstr>Prezentace aplikace PowerPoint</vt:lpstr>
      <vt:lpstr>V prohlížeči můžeme nastavit jednu stránku jako výchozí – domovskou. Potom kdykoliv během prohlížení jiné stránky klikneme na tlačítko Domů, načte se nám „domovská“ stránka</vt:lpstr>
      <vt:lpstr>   Klikneme na tlačítko domů a načte se nám domácí stránka.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573</cp:revision>
  <dcterms:created xsi:type="dcterms:W3CDTF">2012-04-21T08:21:11Z</dcterms:created>
  <dcterms:modified xsi:type="dcterms:W3CDTF">2012-11-30T08:52:29Z</dcterms:modified>
</cp:coreProperties>
</file>