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5" r:id="rId4"/>
    <p:sldId id="315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70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16.12.2012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4941168"/>
            <a:ext cx="6172200" cy="1224136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</a:t>
            </a:r>
            <a:r>
              <a:rPr lang="cs-CZ" dirty="0" smtClean="0"/>
              <a:t>9. </a:t>
            </a:r>
            <a:r>
              <a:rPr lang="cs-CZ" dirty="0"/>
              <a:t>ročníku, </a:t>
            </a:r>
            <a:r>
              <a:rPr lang="cs-CZ" dirty="0" smtClean="0"/>
              <a:t>praktické školy jako prezentace.</a:t>
            </a:r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424936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VY_32_INOVACE_19_historie navštívených stránek</a:t>
            </a:r>
            <a:br>
              <a:rPr lang="cs-CZ" sz="2000" dirty="0" smtClean="0"/>
            </a:br>
            <a:r>
              <a:rPr lang="cs-CZ" sz="2000" dirty="0" smtClean="0"/>
              <a:t>TÉMA SADY: INTERNETOVÉ PROHLÍŽEČE</a:t>
            </a:r>
            <a:br>
              <a:rPr lang="cs-CZ" sz="2000" dirty="0" smtClean="0"/>
            </a:br>
            <a:r>
              <a:rPr lang="cs-CZ" sz="2000" dirty="0" smtClean="0"/>
              <a:t>DATUM: 06. 11. 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467600" cy="56372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sz="1400" dirty="0"/>
          </a:p>
          <a:p>
            <a:pPr marL="0" indent="0" algn="ctr">
              <a:buNone/>
            </a:pPr>
            <a:endParaRPr lang="cs-CZ" sz="1400" dirty="0" smtClean="0"/>
          </a:p>
          <a:p>
            <a:pPr marL="0" indent="0" algn="ctr">
              <a:buNone/>
            </a:pPr>
            <a:r>
              <a:rPr lang="cs-CZ" sz="8000" dirty="0" smtClean="0"/>
              <a:t>Historie </a:t>
            </a:r>
            <a:r>
              <a:rPr lang="cs-CZ" sz="8000" smtClean="0"/>
              <a:t>navštívených stránek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458618"/>
          </a:xfrm>
        </p:spPr>
        <p:txBody>
          <a:bodyPr>
            <a:noAutofit/>
          </a:bodyPr>
          <a:lstStyle/>
          <a:p>
            <a:pPr algn="ctr"/>
            <a:r>
              <a:rPr lang="cs-CZ" sz="5500" dirty="0" smtClean="0"/>
              <a:t>Funkce Historie Internetu je šikovný nástroj, který umožňuje najít navštívené stránky v minulosti.</a:t>
            </a:r>
            <a:endParaRPr lang="cs-CZ" sz="5500" dirty="0"/>
          </a:p>
        </p:txBody>
      </p:sp>
    </p:spTree>
    <p:extLst>
      <p:ext uri="{BB962C8B-B14F-4D97-AF65-F5344CB8AC3E}">
        <p14:creationId xmlns:p14="http://schemas.microsoft.com/office/powerpoint/2010/main" val="305648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72200" y="274320"/>
            <a:ext cx="2376264" cy="5458936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Zobrazení </a:t>
            </a:r>
            <a:r>
              <a:rPr lang="cs-CZ" sz="2800" b="1" dirty="0" smtClean="0"/>
              <a:t>položek historie:</a:t>
            </a:r>
            <a:endParaRPr lang="cs-CZ" sz="2800" b="1" dirty="0" smtClean="0"/>
          </a:p>
          <a:p>
            <a:r>
              <a:rPr lang="cs-CZ" sz="2000" dirty="0" smtClean="0"/>
              <a:t>Klikneme na položku </a:t>
            </a:r>
            <a:r>
              <a:rPr lang="cs-CZ" sz="2000" dirty="0" smtClean="0">
                <a:solidFill>
                  <a:schemeClr val="accent3"/>
                </a:solidFill>
              </a:rPr>
              <a:t>oblíbené</a:t>
            </a:r>
          </a:p>
          <a:p>
            <a:r>
              <a:rPr lang="cs-CZ" sz="2000" dirty="0" smtClean="0"/>
              <a:t>Karta</a:t>
            </a:r>
            <a:r>
              <a:rPr lang="cs-CZ" sz="2000" dirty="0" smtClean="0">
                <a:solidFill>
                  <a:schemeClr val="accent3"/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Historie</a:t>
            </a:r>
          </a:p>
          <a:p>
            <a:r>
              <a:rPr lang="cs-CZ" sz="2000" dirty="0" smtClean="0">
                <a:solidFill>
                  <a:srgbClr val="00B050"/>
                </a:solidFill>
              </a:rPr>
              <a:t>V roletce vybereme způsob hledání</a:t>
            </a:r>
          </a:p>
          <a:p>
            <a:endParaRPr lang="cs-CZ" sz="2000" dirty="0" smtClean="0">
              <a:solidFill>
                <a:srgbClr val="00B050"/>
              </a:solidFill>
            </a:endParaRPr>
          </a:p>
          <a:p>
            <a:r>
              <a:rPr lang="cs-CZ" sz="2000" dirty="0" smtClean="0"/>
              <a:t>Pak můžeme pracovat s historii dle našeho přání</a:t>
            </a:r>
            <a:endParaRPr lang="cs-CZ" sz="2000" dirty="0" smtClean="0"/>
          </a:p>
          <a:p>
            <a:endParaRPr lang="cs-CZ" sz="2000" dirty="0" smtClean="0">
              <a:solidFill>
                <a:schemeClr val="accent3"/>
              </a:solidFill>
            </a:endParaRPr>
          </a:p>
          <a:p>
            <a:endParaRPr lang="cs-CZ" sz="1600" b="1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47" y="188640"/>
            <a:ext cx="5932321" cy="6056109"/>
          </a:xfrm>
        </p:spPr>
      </p:pic>
      <p:cxnSp>
        <p:nvCxnSpPr>
          <p:cNvPr id="7" name="Přímá spojnice se šipkou 6"/>
          <p:cNvCxnSpPr/>
          <p:nvPr/>
        </p:nvCxnSpPr>
        <p:spPr>
          <a:xfrm flipH="1" flipV="1">
            <a:off x="5796136" y="772187"/>
            <a:ext cx="576064" cy="128866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ál 8"/>
          <p:cNvSpPr/>
          <p:nvPr/>
        </p:nvSpPr>
        <p:spPr>
          <a:xfrm>
            <a:off x="5542118" y="412147"/>
            <a:ext cx="36004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391" y="750217"/>
            <a:ext cx="2813980" cy="5949280"/>
          </a:xfrm>
          <a:prstGeom prst="rect">
            <a:avLst/>
          </a:prstGeom>
        </p:spPr>
      </p:pic>
      <p:cxnSp>
        <p:nvCxnSpPr>
          <p:cNvPr id="8" name="Přímá spojnice se šipkou 7"/>
          <p:cNvCxnSpPr/>
          <p:nvPr/>
        </p:nvCxnSpPr>
        <p:spPr>
          <a:xfrm flipH="1" flipV="1">
            <a:off x="5542118" y="1484784"/>
            <a:ext cx="830082" cy="1152128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5076056" y="1124744"/>
            <a:ext cx="881103" cy="29177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se šipkou 12"/>
          <p:cNvCxnSpPr/>
          <p:nvPr/>
        </p:nvCxnSpPr>
        <p:spPr>
          <a:xfrm flipH="1" flipV="1">
            <a:off x="5957159" y="1700808"/>
            <a:ext cx="415041" cy="180020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3347863" y="1416517"/>
            <a:ext cx="2609295" cy="284291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5908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KLECH, P., </a:t>
            </a:r>
            <a:r>
              <a:rPr lang="cs-CZ" i="1" dirty="0"/>
              <a:t>POČÍTAČ kamarád</a:t>
            </a:r>
            <a:r>
              <a:rPr lang="cs-CZ" dirty="0"/>
              <a:t>. 1. vyd. Praha: Parta s.r.o., </a:t>
            </a:r>
            <a:r>
              <a:rPr lang="cs-CZ" dirty="0" smtClean="0"/>
              <a:t>2010. </a:t>
            </a:r>
            <a:r>
              <a:rPr lang="cs-CZ" dirty="0"/>
              <a:t>ISBN </a:t>
            </a:r>
            <a:r>
              <a:rPr lang="cs-CZ" dirty="0" smtClean="0"/>
              <a:t>978-80-7320-164-7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1870</TotalTime>
  <Words>91</Words>
  <Application>Microsoft Office PowerPoint</Application>
  <PresentationFormat>Předvádění na obrazovce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VY_32_INOVACE_19_historie navštívených stránek TÉMA SADY: INTERNETOVÉ PROHLÍŽEČE DATUM: 06. 11. 2012 ČÍSLO PROJEKTU: CZ.1.07/1.4.00/21.0477</vt:lpstr>
      <vt:lpstr>Prezentace aplikace PowerPoint</vt:lpstr>
      <vt:lpstr>Funkce Historie Internetu je šikovný nástroj, který umožňuje najít navštívené stránky v minulosti.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713</cp:revision>
  <dcterms:created xsi:type="dcterms:W3CDTF">2012-04-21T08:21:11Z</dcterms:created>
  <dcterms:modified xsi:type="dcterms:W3CDTF">2012-12-16T15:16:01Z</dcterms:modified>
</cp:coreProperties>
</file>