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VY_32_INOVACE_20_desatero počítačové etikety</a:t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08. 11.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1400" dirty="0"/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r>
              <a:rPr lang="cs-CZ" sz="8000" dirty="0" smtClean="0"/>
              <a:t>Desatero počítačové etikety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458618"/>
          </a:xfrm>
        </p:spPr>
        <p:txBody>
          <a:bodyPr>
            <a:noAutofit/>
          </a:bodyPr>
          <a:lstStyle/>
          <a:p>
            <a:pPr algn="ctr"/>
            <a:r>
              <a:rPr lang="cs-CZ" sz="5500" dirty="0" smtClean="0"/>
              <a:t>Slovo </a:t>
            </a:r>
            <a:r>
              <a:rPr lang="cs-CZ" sz="5500" dirty="0" err="1" smtClean="0"/>
              <a:t>netiketa</a:t>
            </a:r>
            <a:r>
              <a:rPr lang="cs-CZ" sz="5500" dirty="0" smtClean="0"/>
              <a:t> vzniklo složením dvou slov:</a:t>
            </a:r>
            <a:br>
              <a:rPr lang="cs-CZ" sz="5500" dirty="0" smtClean="0"/>
            </a:br>
            <a:r>
              <a:rPr lang="cs-CZ" sz="5500" dirty="0" err="1" smtClean="0"/>
              <a:t>net</a:t>
            </a:r>
            <a:r>
              <a:rPr lang="cs-CZ" sz="5500" dirty="0" smtClean="0"/>
              <a:t> – síť</a:t>
            </a:r>
            <a:br>
              <a:rPr lang="cs-CZ" sz="5500" dirty="0" smtClean="0"/>
            </a:br>
            <a:r>
              <a:rPr lang="cs-CZ" sz="5500" dirty="0" smtClean="0"/>
              <a:t>a</a:t>
            </a:r>
            <a:br>
              <a:rPr lang="cs-CZ" sz="5500" dirty="0" smtClean="0"/>
            </a:br>
            <a:r>
              <a:rPr lang="cs-CZ" sz="5500" dirty="0" err="1" smtClean="0"/>
              <a:t>etiquette</a:t>
            </a:r>
            <a:r>
              <a:rPr lang="cs-CZ" sz="5500" dirty="0" smtClean="0"/>
              <a:t> - etiketa</a:t>
            </a:r>
            <a:endParaRPr lang="cs-CZ" sz="55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1. Nepoužiješ počítače ke škodě jiného.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552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>
                <a:solidFill>
                  <a:schemeClr val="bg1">
                    <a:lumMod val="50000"/>
                  </a:schemeClr>
                </a:solidFill>
              </a:rPr>
              <a:t>2</a:t>
            </a:r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. Nebudeš ničivě zasahovat do práce druhých lidí.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75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3. Nebudeš slídit v souborech jiných lidí.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35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>
                <a:solidFill>
                  <a:schemeClr val="bg1">
                    <a:lumMod val="50000"/>
                  </a:schemeClr>
                </a:solidFill>
              </a:rPr>
              <a:t>4</a:t>
            </a:r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. Nepoužiješ počítače ke krádeži.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22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5. Nepoužiješ počítače pro křivé svědectví.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565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>
                <a:solidFill>
                  <a:schemeClr val="bg1">
                    <a:lumMod val="50000"/>
                  </a:schemeClr>
                </a:solidFill>
              </a:rPr>
              <a:t>6</a:t>
            </a:r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. Nepoužiješ nebo nepořídíš kopii softwaru, který jsi nezaplatil(a).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53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7. Nepoužiješ neoprávněně počítačového zdroje jiných lidí.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39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>
                <a:solidFill>
                  <a:schemeClr val="bg1">
                    <a:lumMod val="50000"/>
                  </a:schemeClr>
                </a:solidFill>
              </a:rPr>
              <a:t>8</a:t>
            </a:r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. Nepřivlastníš si intelektuální dílo jiného.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16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9. Budeš přemýšlet o společenských následcích programu, který jsi stvořil(a).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93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746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10</a:t>
            </a:r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. Budeš používat počítače ohleduplně a</a:t>
            </a:r>
            <a:b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</a:br>
            <a:r>
              <a:rPr lang="cs-CZ" sz="5500" dirty="0" smtClean="0">
                <a:solidFill>
                  <a:schemeClr val="bg1">
                    <a:lumMod val="50000"/>
                  </a:schemeClr>
                </a:solidFill>
              </a:rPr>
              <a:t>s úctou.</a:t>
            </a:r>
            <a:endParaRPr lang="cs-CZ" sz="55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22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1917</TotalTime>
  <Words>151</Words>
  <Application>Microsoft Office PowerPoint</Application>
  <PresentationFormat>Předvádění na obrazovce (4:3)</PresentationFormat>
  <Paragraphs>19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NÁZEV ŠKOLY: Střední odborné učiliště a Základní škola AUTOR: Mgr. Marián Gossányi NÁZEV: VY_32_INOVACE_20_desatero počítačové etikety TÉMA SADY: INTERNETOVÉ PROHLÍŽEČE DATUM: 08. 11. 2012 ČÍSLO PROJEKTU: CZ.1.07/1.4.00/21.0477</vt:lpstr>
      <vt:lpstr>Prezentace aplikace PowerPoint</vt:lpstr>
      <vt:lpstr>Slovo netiketa vzniklo složením dvou slov: net – síť a etiquette - etiketa</vt:lpstr>
      <vt:lpstr>1. Nepoužiješ počítače ke škodě jiného.</vt:lpstr>
      <vt:lpstr>2. Nebudeš ničivě zasahovat do práce druhých lidí.</vt:lpstr>
      <vt:lpstr>3. Nebudeš slídit v souborech jiných lidí.</vt:lpstr>
      <vt:lpstr>4. Nepoužiješ počítače ke krádeži.</vt:lpstr>
      <vt:lpstr>5. Nepoužiješ počítače pro křivé svědectví.</vt:lpstr>
      <vt:lpstr>6. Nepoužiješ nebo nepořídíš kopii softwaru, který jsi nezaplatil(a).</vt:lpstr>
      <vt:lpstr>7. Nepoužiješ neoprávněně počítačového zdroje jiných lidí.</vt:lpstr>
      <vt:lpstr>8. Nepřivlastníš si intelektuální dílo jiného.</vt:lpstr>
      <vt:lpstr>9. Budeš přemýšlet o společenských následcích programu, který jsi stvořil(a).</vt:lpstr>
      <vt:lpstr>10. Budeš používat počítače ohleduplně a s úctou.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735</cp:revision>
  <dcterms:created xsi:type="dcterms:W3CDTF">2012-04-21T08:21:11Z</dcterms:created>
  <dcterms:modified xsi:type="dcterms:W3CDTF">2012-12-16T16:03:48Z</dcterms:modified>
</cp:coreProperties>
</file>