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3" r:id="rId3"/>
    <p:sldId id="259" r:id="rId4"/>
    <p:sldId id="270" r:id="rId5"/>
    <p:sldId id="274" r:id="rId6"/>
    <p:sldId id="271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087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153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334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220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044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503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305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139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554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932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627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6335D7-00EE-4E9C-9538-34366A54A887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EBA465-E808-4FB9-892E-499F4FD6A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448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VY_32_INOVACE_04_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</a:rPr>
              <a:t>roční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</a:rPr>
              <a:t>období podzim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190254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/>
          </a:bodyPr>
          <a:lstStyle/>
          <a:p>
            <a:pPr algn="l"/>
            <a:r>
              <a:rPr lang="cs-CZ" sz="2000" i="1" dirty="0" smtClean="0"/>
              <a:t>Anotace: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prstClr val="black"/>
                </a:solidFill>
              </a:rPr>
              <a:t>Prezentace </a:t>
            </a:r>
            <a:r>
              <a:rPr lang="cs-CZ" sz="2000" dirty="0">
                <a:solidFill>
                  <a:prstClr val="black"/>
                </a:solidFill>
              </a:rPr>
              <a:t>slouží k procvičení rozeznávání ročního období dle základních znaků. </a:t>
            </a:r>
            <a:r>
              <a:rPr lang="cs-CZ" sz="2000" dirty="0" smtClean="0">
                <a:solidFill>
                  <a:prstClr val="black"/>
                </a:solidFill>
              </a:rPr>
              <a:t/>
            </a:r>
            <a:br>
              <a:rPr lang="cs-CZ" sz="2000" dirty="0" smtClean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 smtClean="0"/>
              <a:t>Je </a:t>
            </a:r>
            <a:r>
              <a:rPr lang="cs-CZ" sz="2000" dirty="0"/>
              <a:t>určena pro žáky základní školy speciální.</a:t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Období </a:t>
            </a:r>
            <a:r>
              <a:rPr lang="cs-CZ" sz="2000" dirty="0"/>
              <a:t>vytvoření vzdělávacího materiálu – říjen 2011.</a:t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47674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laP2\AppData\Local\Microsoft\Windows\Temporary Internet Files\Content.IE5\OA70V0Y6\MC9004108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28038"/>
            <a:ext cx="4731539" cy="425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903" y="501788"/>
            <a:ext cx="91110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CO SE MĚNÍ, KDYŽ LÉTO VYSTŘÍDÁ PODZIM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10289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laP2\AppData\Local\Microsoft\Windows\Temporary Internet Files\Content.IE5\BJRAG7DU\MC90041353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88765"/>
            <a:ext cx="2952328" cy="2481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196213"/>
            <a:ext cx="25916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ČASTO FOUKÁ?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75207" y="196211"/>
            <a:ext cx="4481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KTERÝ SFOUKNE LISTÍ ZE STROMŮ.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196212"/>
            <a:ext cx="1598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SILNÝ VÍTR.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6570" y="4077072"/>
            <a:ext cx="3825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JAKÁ  JE PODZIMNÍ OBLOHA?</a:t>
            </a:r>
            <a:endParaRPr lang="cs-CZ" sz="2400" dirty="0"/>
          </a:p>
        </p:txBody>
      </p:sp>
      <p:pic>
        <p:nvPicPr>
          <p:cNvPr id="1028" name="Picture 4" descr="C:\Users\KlaP2\AppData\Local\Microsoft\Windows\Temporary Internet Files\Content.IE5\BJRAG7DU\MC900200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45625"/>
            <a:ext cx="1813255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laP2\AppData\Local\Microsoft\Windows\Temporary Internet Files\Content.IE5\UQYQ9HQ1\MP90031389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03" y="4588818"/>
            <a:ext cx="3023466" cy="2015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635896" y="4588818"/>
            <a:ext cx="29431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ZAMRAČENÁ A ČASTO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15921" y="6181129"/>
            <a:ext cx="8009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PRŠÍ.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617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0648"/>
            <a:ext cx="7738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JSME SI ŘÍKALI PŘED CHVILKOU, ČASTO PRŠÍ, PROTO SE TVOŘÍ NA </a:t>
            </a:r>
            <a:r>
              <a:rPr lang="cs-CZ" dirty="0" smtClean="0"/>
              <a:t>CHODNÍKU,</a:t>
            </a:r>
            <a:endParaRPr lang="cs-CZ" dirty="0"/>
          </a:p>
        </p:txBody>
      </p:sp>
      <p:pic>
        <p:nvPicPr>
          <p:cNvPr id="3074" name="Picture 2" descr="C:\Users\KlaP2\AppData\Local\Microsoft\Windows\Temporary Internet Files\Content.IE5\HHBPZ3AM\MP900410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948" y="124160"/>
            <a:ext cx="1518051" cy="1011639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6713" y="1135799"/>
            <a:ext cx="4538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ABYCHOM </a:t>
            </a:r>
            <a:r>
              <a:rPr lang="cs-CZ" dirty="0" smtClean="0"/>
              <a:t>JIMI MOHLI CHODIT MUSÍME MÍT </a:t>
            </a:r>
            <a:endParaRPr lang="cs-CZ" dirty="0"/>
          </a:p>
        </p:txBody>
      </p:sp>
      <p:pic>
        <p:nvPicPr>
          <p:cNvPr id="3075" name="Picture 3" descr="C:\Users\KlaP2\AppData\Local\Microsoft\Windows\Temporary Internet Files\Content.IE5\BJRAG7DU\MC900407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870" y="661244"/>
            <a:ext cx="1064766" cy="94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31592" y="116045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35001" y="2318990"/>
            <a:ext cx="718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NEBO PLÁŠTĚNKU. UŽ SE MUSÍME TEPLEJI OBLÉKAT, PROTOŽE FOUKÁ VÍTR. </a:t>
            </a:r>
            <a:endParaRPr lang="cs-CZ" dirty="0"/>
          </a:p>
        </p:txBody>
      </p:sp>
      <p:pic>
        <p:nvPicPr>
          <p:cNvPr id="3080" name="Picture 8" descr="C:\Users\KlaP2\AppData\Local\Microsoft\Windows\Temporary Internet Files\Content.IE5\ZH8VEPPF\MC9003512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82" y="1715425"/>
            <a:ext cx="1246719" cy="97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3175544"/>
            <a:ext cx="66806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MAMINKY A TATÍNKOVÉ NENOSÍ DO PRÁCE PLÁŠTĚNKU A GUMOVKY,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93229" y="4207526"/>
            <a:ext cx="87364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ALE OBOUVAJÍ SI UZAVŘENÉ                         NEBO			.</a:t>
            </a:r>
            <a:endParaRPr lang="cs-CZ" dirty="0"/>
          </a:p>
        </p:txBody>
      </p:sp>
      <p:pic>
        <p:nvPicPr>
          <p:cNvPr id="3081" name="Picture 9" descr="C:\Users\KlaP2\AppData\Local\Microsoft\Windows\Temporary Internet Files\Content.IE5\HHBPZ3AM\MP9003874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4156" y="3722020"/>
            <a:ext cx="872496" cy="122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KlaP2\AppData\Local\Microsoft\Windows\Temporary Internet Files\Content.IE5\ZH8VEPPF\MC9000899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870" y="3709319"/>
            <a:ext cx="1387192" cy="126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KlaP2\AppData\Local\Microsoft\Windows\Temporary Internet Files\Content.IE5\HHBPZ3AM\MP9003852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938" y="5135269"/>
            <a:ext cx="1175094" cy="164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78564" y="5481711"/>
            <a:ext cx="3249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 POKUD PRŠÍ MAJÍ NAD SEBOU </a:t>
            </a:r>
          </a:p>
        </p:txBody>
      </p:sp>
    </p:spTree>
    <p:extLst>
      <p:ext uri="{BB962C8B-B14F-4D97-AF65-F5344CB8AC3E}">
        <p14:creationId xmlns:p14="http://schemas.microsoft.com/office/powerpoint/2010/main" val="3333080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KlaP2\AppData\Local\Microsoft\Windows\Temporary Internet Files\Content.IE5\UQYQ9HQ1\MC9004300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1405" y="135527"/>
            <a:ext cx="1249858" cy="1038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620688"/>
            <a:ext cx="3931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ZVÍŘÁTKA SE CHYSTAJÍ KE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47994" y="607880"/>
            <a:ext cx="156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JAKO TATO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59254" y="521850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3739" y="3941578"/>
            <a:ext cx="3632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POMALU SE JÍ ZAVÍRAJÍ </a:t>
            </a:r>
            <a:endParaRPr lang="cs-CZ" sz="2800" dirty="0"/>
          </a:p>
        </p:txBody>
      </p:sp>
      <p:pic>
        <p:nvPicPr>
          <p:cNvPr id="2053" name="Picture 5" descr="C:\Users\KlaP2\AppData\Local\Microsoft\Windows\Temporary Internet Files\Content.IE5\ZH8VEPPF\MP9004096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5607" y="3680140"/>
            <a:ext cx="1475656" cy="984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601263" y="3941578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,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173" y="5374340"/>
            <a:ext cx="8971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TAK, </a:t>
            </a:r>
          </a:p>
        </p:txBody>
      </p:sp>
      <p:pic>
        <p:nvPicPr>
          <p:cNvPr id="2054" name="Picture 6" descr="C:\Users\KlaP2\AppData\Local\Microsoft\Windows\Temporary Internet Files\Content.IE5\UQYQ9HQ1\MP9004305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70338"/>
            <a:ext cx="1339615" cy="133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71255" y="5205062"/>
            <a:ext cx="63652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AŤ JI NEVZBUDÍME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DOBROU NOC A NA JAŘE </a:t>
            </a:r>
            <a:r>
              <a:rPr lang="cs-CZ" sz="2800" dirty="0" smtClean="0">
                <a:solidFill>
                  <a:prstClr val="black"/>
                </a:solidFill>
              </a:rPr>
              <a:t>NA SHLEDANOU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071" y="135527"/>
            <a:ext cx="1509029" cy="1234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991040"/>
            <a:ext cx="6672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UŽ SI NASBÍRALA A VYLOUSKALA </a:t>
            </a:r>
            <a:r>
              <a:rPr lang="cs-CZ" sz="2800" dirty="0" smtClean="0"/>
              <a:t>DOSTATEK, </a:t>
            </a:r>
            <a:endParaRPr lang="cs-CZ" sz="2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936" y="1479892"/>
            <a:ext cx="1556790" cy="1022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-49857" y="2924944"/>
            <a:ext cx="93877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ABY </a:t>
            </a:r>
            <a:r>
              <a:rPr lang="cs-CZ" sz="2800" dirty="0" smtClean="0"/>
              <a:t>MOHLA DLOUHO SPÁT. PROBUDIT SE NAJÍST A OPĚT SPÁT.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6590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/>
      <p:bldP spid="11" grpId="0"/>
      <p:bldP spid="12" grpId="0"/>
      <p:bldP spid="2" grpId="0"/>
      <p:bldP spid="3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372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152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ZŠP a ZŠS Uherský Brod  projekt č. CZ.1.07/1.4.00/21.0961  Smyslová výchova  Č. DUMu:  VY_32_INOVACE_04_roční období podzim </vt:lpstr>
      <vt:lpstr>Anotace:   Prezentace slouží k procvičení rozeznávání ročního období dle základních znaků.   Je určena pro žáky základní školy speciální.  Období vytvoření vzdělávacího materiálu – říjen 2011. 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VY_32_INOVACE_04_podzimní období</dc:title>
  <dc:creator>KlaP2</dc:creator>
  <cp:lastModifiedBy>Učitel</cp:lastModifiedBy>
  <cp:revision>19</cp:revision>
  <dcterms:created xsi:type="dcterms:W3CDTF">2012-06-19T21:30:11Z</dcterms:created>
  <dcterms:modified xsi:type="dcterms:W3CDTF">2012-12-17T07:50:47Z</dcterms:modified>
</cp:coreProperties>
</file>