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58" r:id="rId4"/>
    <p:sldId id="262" r:id="rId5"/>
    <p:sldId id="259" r:id="rId6"/>
    <p:sldId id="263" r:id="rId7"/>
    <p:sldId id="260" r:id="rId8"/>
    <p:sldId id="264" r:id="rId9"/>
    <p:sldId id="269" r:id="rId10"/>
    <p:sldId id="26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310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98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1143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1939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611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9827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566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0137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044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171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CCF0E6-D4DA-4552-BA2A-EF16663B566E}" type="datetimeFigureOut">
              <a:rPr lang="cs-CZ" smtClean="0"/>
              <a:t>12.10.2012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59A19-B1B3-4658-9ED6-892F79223E5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394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666727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ZŠP a ZŠS Uherský Brod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 projekt č. CZ.1.07/1.4.00/21.0961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Smyslová výchova </a:t>
            </a:r>
            <a:br>
              <a:rPr lang="cs-CZ" sz="18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Č. </a:t>
            </a:r>
            <a:r>
              <a:rPr lang="cs-CZ" sz="1700" dirty="0" err="1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DUMu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:  </a:t>
            </a:r>
            <a:r>
              <a:rPr lang="cs-CZ" sz="1700" dirty="0" smtClean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>VY_32_INOVACE_06_řazení předmětů podle velikosti</a:t>
            </a:r>
            <a: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  <a:t/>
            </a:r>
            <a:br>
              <a:rPr lang="cs-CZ" sz="1700" dirty="0">
                <a:solidFill>
                  <a:prstClr val="black">
                    <a:tint val="75000"/>
                  </a:prstClr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2600" b="1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99592" y="48691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Klára </a:t>
            </a:r>
            <a:r>
              <a:rPr lang="cs-CZ" dirty="0" smtClean="0">
                <a:solidFill>
                  <a:prstClr val="black"/>
                </a:solidFill>
              </a:rPr>
              <a:t>Luňáková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23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3042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</a:t>
            </a:r>
            <a:br>
              <a:rPr lang="cs-CZ" sz="2000" dirty="0" smtClean="0"/>
            </a:br>
            <a:r>
              <a:rPr lang="cs-CZ" sz="2000" dirty="0" smtClean="0"/>
              <a:t>Prezentace slouží k opakování velikostí zvířat a řazení podle velikosti za sebe.</a:t>
            </a:r>
            <a:br>
              <a:rPr lang="cs-CZ" sz="2000" dirty="0" smtClean="0"/>
            </a:br>
            <a:r>
              <a:rPr lang="cs-CZ" sz="2000" dirty="0" smtClean="0"/>
              <a:t>Je určena pro žáky základní </a:t>
            </a:r>
            <a:r>
              <a:rPr lang="cs-CZ" sz="2000" smtClean="0"/>
              <a:t>školy speciální.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Období vytvoření  březen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3465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ZVÍŘE JE VELKÉ?</a:t>
            </a:r>
            <a:endParaRPr lang="cs-CZ" sz="2200" dirty="0"/>
          </a:p>
        </p:txBody>
      </p:sp>
      <p:pic>
        <p:nvPicPr>
          <p:cNvPr id="2050" name="Picture 2" descr="C:\Users\KlaP2\AppData\Local\Microsoft\Windows\Temporary Internet Files\Content.IE5\BJRAG7DU\MP9004308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60" y="2708920"/>
            <a:ext cx="623336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ZH8VEPPF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131588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9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4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75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KTERÉ ZVÍŘE JE VELKÉ?</a:t>
            </a:r>
            <a:endParaRPr lang="cs-CZ" sz="2200" dirty="0"/>
          </a:p>
        </p:txBody>
      </p:sp>
      <p:pic>
        <p:nvPicPr>
          <p:cNvPr id="2050" name="Picture 2" descr="C:\Users\KlaP2\AppData\Local\Microsoft\Windows\Temporary Internet Files\Content.IE5\BJRAG7DU\MP9004308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60" y="2708920"/>
            <a:ext cx="623336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laP2\AppData\Local\Microsoft\Windows\Temporary Internet Files\Content.IE5\ZH8VEPPF\MP9004073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1315882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265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ZVÍŘE JE STŘEDNÍ?</a:t>
            </a:r>
            <a:endParaRPr lang="cs-CZ" sz="2000" dirty="0" smtClean="0"/>
          </a:p>
        </p:txBody>
      </p:sp>
      <p:pic>
        <p:nvPicPr>
          <p:cNvPr id="3074" name="Picture 2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92896"/>
            <a:ext cx="1719143" cy="112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laP2\AppData\Local\Microsoft\Windows\Temporary Internet Files\Content.IE5\BJRAG7DU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01" y="4609255"/>
            <a:ext cx="2887167" cy="209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BJRAG7DU\MP9004092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937" y="3165110"/>
            <a:ext cx="5328379" cy="355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554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KTERÉ ZVÍŘE JE STŘEDNÍ?</a:t>
            </a:r>
            <a:endParaRPr lang="cs-CZ" dirty="0"/>
          </a:p>
        </p:txBody>
      </p:sp>
      <p:pic>
        <p:nvPicPr>
          <p:cNvPr id="3074" name="Picture 2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92896"/>
            <a:ext cx="1719143" cy="112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laP2\AppData\Local\Microsoft\Windows\Temporary Internet Files\Content.IE5\BJRAG7DU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01" y="4609255"/>
            <a:ext cx="2887167" cy="209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laP2\AppData\Local\Microsoft\Windows\Temporary Internet Files\Content.IE5\BJRAG7DU\MP90040921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937" y="3165110"/>
            <a:ext cx="5328379" cy="355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01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ZVÍŘE JE MALÉ?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09486" cy="105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laP2\AppData\Local\Microsoft\Windows\Temporary Internet Files\Content.IE5\HHBPZ3AM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653136"/>
            <a:ext cx="2064632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HHBPZ3AM\MP9004277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3312368" cy="486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79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KTERÉ ZVÍŘE JE MALÉ?</a:t>
            </a:r>
            <a:endParaRPr lang="cs-CZ" dirty="0"/>
          </a:p>
        </p:txBody>
      </p:sp>
      <p:pic>
        <p:nvPicPr>
          <p:cNvPr id="4098" name="Picture 2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09486" cy="105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laP2\AppData\Local\Microsoft\Windows\Temporary Internet Files\Content.IE5\HHBPZ3AM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653136"/>
            <a:ext cx="2064632" cy="206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laP2\AppData\Local\Microsoft\Windows\Temporary Internet Files\Content.IE5\HHBPZ3AM\MP9004277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3312368" cy="486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7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TEĎ VEZMEME ZVÍŘATA NA PROCHÁZKU: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6046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VELKÉ PŮJDE 1.         STŘEDNÍ 2.            A MALÉ 3.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61248"/>
            <a:ext cx="1609486" cy="105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P2\AppData\Local\Microsoft\Windows\Temporary Internet Files\Content.IE5\ZH8VEPPF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018" y="4636267"/>
            <a:ext cx="2116604" cy="211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P2\AppData\Local\Microsoft\Windows\Temporary Internet Files\Content.IE5\HHBPZ3AM\MP90018063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3153104"/>
            <a:ext cx="5624079" cy="369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954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 A TEĎ VEZMEME ZVÍŘATA NA PROCHÁZKU: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6046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VELKÉ PŮJDE 1.         STŘEDNÍ 2.            A MALÉ 3.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34888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KlaP2\AppData\Local\Microsoft\Windows\Temporary Internet Files\Content.IE5\BJRAG7DU\MP900175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61248"/>
            <a:ext cx="1609486" cy="1056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laP2\AppData\Local\Microsoft\Windows\Temporary Internet Files\Content.IE5\ZH8VEPPF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018" y="4636267"/>
            <a:ext cx="2116604" cy="2116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laP2\AppData\Local\Microsoft\Windows\Temporary Internet Files\Content.IE5\HHBPZ3AM\MP90018063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3153104"/>
            <a:ext cx="5624079" cy="3693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624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61 -1.37835E-6 L 0.82413 -0.0034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628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8.88067E-6 C -0.01042 0.00439 0.00261 -8.88067E-6 -0.00746 -8.88067E-6 C -0.01979 -8.88067E-6 -0.03316 0.00346 -0.04548 0.00508 C -0.05729 -0.00116 -0.0691 -0.00602 -0.0809 -0.0118 C -0.10226 -0.01064 -0.11024 -0.01041 -0.12778 -0.00671 C -0.1467 0.00138 -0.13281 -0.00347 -0.17083 -0.00347 " pathEditMode="relative" ptsTypes="fffffA">
                                      <p:cBhvr>
                                        <p:cTn id="3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0.00486 C 0.00209 0.00647 -0.01736 0.00416 -0.03263 0.00693 C -0.03385 0.00809 -0.03576 0.00832 -0.03628 0.01017 C -0.0368 0.01179 -0.03385 0.01433 -0.03507 0.01526 C -0.03802 0.01757 -0.04184 0.01642 -0.04513 0.01711 C -0.06041 0.0259 -0.06111 0.02428 -0.08194 0.02705 C -0.08715 0.02266 -0.09253 0.02243 -0.09843 0.02035 C -0.1026 0.01318 -0.10295 0.00878 -0.10972 0.01202 C -0.12066 0.00948 -0.13055 0.00693 -0.14149 0.00532 " pathEditMode="relative" rAng="0" ptsTypes="fffffffff">
                                      <p:cBhvr>
                                        <p:cTn id="4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65" y="15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Obrázky dostupné </a:t>
            </a:r>
            <a:r>
              <a:rPr lang="cs-CZ" sz="2400" dirty="0">
                <a:solidFill>
                  <a:prstClr val="black"/>
                </a:solidFill>
              </a:rPr>
              <a:t>z Klipart sady Microsoft Office.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99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93</Words>
  <Application>Microsoft Office PowerPoint</Application>
  <PresentationFormat>Předvádění na obrazovce (4:3)</PresentationFormat>
  <Paragraphs>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ZŠP a ZŠS Uherský Brod  projekt č. CZ.1.07/1.4.00/21.0961  Smyslová výchova  Č. DUMu:  VY_32_INOVACE_06_řazení předmětů podle velikosti </vt:lpstr>
      <vt:lpstr>Anotace:  Prezentace slouží k opakování velikostí zvířat a řazení podle velikosti za sebe. Je určena pro žáky základní školy speciální. Období vytvoření  březen 2012.</vt:lpstr>
      <vt:lpstr>KTERÉ ZVÍŘE JE VELKÉ?</vt:lpstr>
      <vt:lpstr>ŘEŠENÍ: KTERÉ ZVÍŘE JE VELKÉ?</vt:lpstr>
      <vt:lpstr>KTERÉ ZVÍŘE JE STŘEDNÍ?</vt:lpstr>
      <vt:lpstr>ŘEŠENÍ: KTERÉ ZVÍŘE JE STŘEDNÍ?</vt:lpstr>
      <vt:lpstr>KTERÉ ZVÍŘE JE MALÉ?</vt:lpstr>
      <vt:lpstr>ŘEŠENÍ: KTERÉ ZVÍŘE JE MALÉ?</vt:lpstr>
      <vt:lpstr>A TEĎ VEZMEME ZVÍŘATA NA PROCHÁZKU:</vt:lpstr>
      <vt:lpstr>ŘEŠENÍ: A TEĎ VEZMEME ZVÍŘATA NA PROCHÁZKU: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Smyslová výchova  Č. DUMu:  VY_32_INOVACE_06_třídění předmětů podle velikosti</dc:title>
  <dc:creator>KlaP2</dc:creator>
  <cp:lastModifiedBy>SEF</cp:lastModifiedBy>
  <cp:revision>17</cp:revision>
  <dcterms:created xsi:type="dcterms:W3CDTF">2012-06-18T16:18:03Z</dcterms:created>
  <dcterms:modified xsi:type="dcterms:W3CDTF">2012-10-12T09:59:54Z</dcterms:modified>
</cp:coreProperties>
</file>