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56" r:id="rId4"/>
    <p:sldId id="258" r:id="rId5"/>
    <p:sldId id="259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51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285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377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981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352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927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770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666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953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08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457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411C5-5638-4647-A222-FB7784277C4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D7A1D-4770-4F76-8C1C-3655A2D57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60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VY_32_INOVACE_07_rozlišování tvarů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219408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rmAutofit/>
          </a:bodyPr>
          <a:lstStyle/>
          <a:p>
            <a:pPr algn="l"/>
            <a:r>
              <a:rPr lang="cs-CZ" sz="2000" i="1" dirty="0" smtClean="0"/>
              <a:t>Anotace: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>
                <a:solidFill>
                  <a:prstClr val="black"/>
                </a:solidFill>
              </a:rPr>
              <a:t>Prezentace slouží k procvičení geometrických tvarů v praxi.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Je </a:t>
            </a:r>
            <a:r>
              <a:rPr lang="cs-CZ" sz="2000" dirty="0"/>
              <a:t>určena pro žáky základní školy speciální.</a:t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Období </a:t>
            </a:r>
            <a:r>
              <a:rPr lang="cs-CZ" sz="2000" dirty="0"/>
              <a:t>vytvoření vzdělávacího materiálu – říjen 2011.</a:t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662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KlaP2\AppData\Local\Microsoft\Windows\Temporary Internet Files\Content.IE5\BJRAG7DU\MP9004066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8320174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444208" y="188640"/>
            <a:ext cx="93610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620688"/>
            <a:ext cx="1232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VIDÍTE?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136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KRUH</a:t>
            </a:r>
            <a:endParaRPr lang="cs-CZ" dirty="0"/>
          </a:p>
        </p:txBody>
      </p:sp>
      <p:pic>
        <p:nvPicPr>
          <p:cNvPr id="3076" name="Picture 4" descr="C:\Users\KlaP2\AppData\Local\Microsoft\Windows\Temporary Internet Files\Content.IE5\ZH8VEPPF\MP9004252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832" y="1268760"/>
            <a:ext cx="6659052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300192" y="361700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500832" y="539388"/>
            <a:ext cx="1115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TO 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169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pic>
        <p:nvPicPr>
          <p:cNvPr id="2051" name="Picture 3" descr="C:\Users\KlaP2\AppData\Local\Microsoft\Windows\Temporary Internet Files\Content.IE5\UQYQ9HQ1\MC900229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6336704" cy="502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444208" y="404664"/>
            <a:ext cx="15841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71600" y="764704"/>
            <a:ext cx="1820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JAKÝ JE TO TVAR?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028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CVIČENÍ: JAKÝ JE TO TVAR?</a:t>
            </a:r>
            <a:endParaRPr lang="cs-CZ" dirty="0"/>
          </a:p>
        </p:txBody>
      </p:sp>
      <p:pic>
        <p:nvPicPr>
          <p:cNvPr id="4102" name="Picture 6" descr="C:\Users\KlaP2\AppData\Local\Microsoft\Windows\Temporary Internet Files\Content.IE5\UQYQ9HQ1\MP900405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76" y="1353570"/>
            <a:ext cx="2905602" cy="2075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KlaP2\AppData\Local\Microsoft\Windows\Temporary Internet Files\Content.IE5\BJRAG7DU\MP900431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29000"/>
            <a:ext cx="1927002" cy="329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KlaP2\AppData\Local\Microsoft\Windows\Temporary Internet Files\Content.IE5\BJRAG7DU\MP9003904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77493"/>
            <a:ext cx="1736592" cy="243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KlaP2\AppData\Local\Microsoft\Windows\Temporary Internet Files\Content.IE5\ZH8VEPPF\MC9000133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842" y="4221139"/>
            <a:ext cx="1596053" cy="265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792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5122" name="Picture 2" descr="C:\Users\KlaP2\AppData\Local\Microsoft\Windows\Temporary Internet Files\Content.IE5\UQYQ9HQ1\MP90040547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196752"/>
            <a:ext cx="282271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131840" y="1340768"/>
            <a:ext cx="1368152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8" name="Picture 8" descr="C:\Users\KlaP2\AppData\Local\Microsoft\Windows\Temporary Internet Files\Content.IE5\HHBPZ3AM\MP9004311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75098"/>
            <a:ext cx="2016224" cy="3022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31840" y="3861048"/>
            <a:ext cx="1141944" cy="23488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13" descr="C:\Users\KlaP2\AppData\Local\Microsoft\Windows\Temporary Internet Files\Content.IE5\BJRAG7DU\MP9003904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340769"/>
            <a:ext cx="1522487" cy="2134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380312" y="170080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14" descr="C:\Users\KlaP2\AppData\Local\Microsoft\Windows\Temporary Internet Files\Content.IE5\ZH8VEPPF\MC9000133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842" y="4005064"/>
            <a:ext cx="1596053" cy="2658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7380312" y="4245915"/>
            <a:ext cx="1141944" cy="23488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660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55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43</Words>
  <Application>Microsoft Office PowerPoint</Application>
  <PresentationFormat>Předvádění na obrazovce (4:3)</PresentationFormat>
  <Paragraphs>16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ZŠP a ZŠS Uherský Brod  projekt č. CZ.1.07/1.4.00/21.0961  Smyslová výchova  Č. DUMu:  VY_32_INOVACE_07_rozlišování tvarů </vt:lpstr>
      <vt:lpstr>Anotace:   Prezentace slouží k procvičení geometrických tvarů v praxi.  Je určena pro žáky základní školy speciální.  Období vytvoření vzdělávacího materiálu – říjen 2011. </vt:lpstr>
      <vt:lpstr>ČTVEREC</vt:lpstr>
      <vt:lpstr>KRUH</vt:lpstr>
      <vt:lpstr>OBDÉLNÍK</vt:lpstr>
      <vt:lpstr>CVIČENÍ: JAKÝ JE TO TVAR?</vt:lpstr>
      <vt:lpstr>ŘEŠENÍ: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VY_32_INOVACE_07_rozlišování tvarů</dc:title>
  <dc:creator>KlaP2</dc:creator>
  <cp:lastModifiedBy>SEF</cp:lastModifiedBy>
  <cp:revision>11</cp:revision>
  <dcterms:created xsi:type="dcterms:W3CDTF">2012-06-18T16:34:55Z</dcterms:created>
  <dcterms:modified xsi:type="dcterms:W3CDTF">2012-10-12T10:00:18Z</dcterms:modified>
</cp:coreProperties>
</file>