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6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69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665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148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257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09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272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056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646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177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406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640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316DB-A0CD-4189-AE40-0207C6DA597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CBF0F-1CB8-4280-AB9E-7E5BE560F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946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VY_32_INOVACE_08_denní doby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380361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pPr algn="l"/>
            <a:r>
              <a:rPr lang="cs-CZ" sz="2000" i="1" dirty="0" smtClean="0"/>
              <a:t>Anotace: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>
                <a:solidFill>
                  <a:prstClr val="black"/>
                </a:solidFill>
              </a:rPr>
              <a:t>Prezentace slouží k procvičení denního režimu. </a:t>
            </a:r>
            <a:r>
              <a:rPr lang="cs-CZ" sz="2000" dirty="0" smtClean="0">
                <a:solidFill>
                  <a:prstClr val="black"/>
                </a:solidFill>
              </a:rPr>
              <a:t/>
            </a:r>
            <a:br>
              <a:rPr lang="cs-CZ" sz="2000" dirty="0" smtClean="0">
                <a:solidFill>
                  <a:prstClr val="black"/>
                </a:solidFill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Je </a:t>
            </a:r>
            <a:r>
              <a:rPr lang="cs-CZ" sz="2000" dirty="0"/>
              <a:t>určena pro žáky základní školy speciální.</a:t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Období </a:t>
            </a:r>
            <a:r>
              <a:rPr lang="cs-CZ" sz="2000" dirty="0"/>
              <a:t>vytvoření vzdělávacího materiálu – </a:t>
            </a:r>
            <a:r>
              <a:rPr lang="cs-CZ" sz="2000" dirty="0" smtClean="0"/>
              <a:t>červen 2012.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662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RÁNO</a:t>
            </a:r>
            <a:endParaRPr lang="cs-CZ" dirty="0"/>
          </a:p>
        </p:txBody>
      </p:sp>
      <p:pic>
        <p:nvPicPr>
          <p:cNvPr id="1026" name="Picture 2" descr="C:\Users\KlaP2\AppData\Local\Microsoft\Windows\Temporary Internet Files\Content.IE5\ZH8VEPPF\MC90044180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6176" y="36450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laP2\AppData\Local\Microsoft\Windows\Temporary Internet Files\Content.IE5\UQYQ9HQ1\MC9002150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45024"/>
            <a:ext cx="2281473" cy="260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31840" y="4823904"/>
            <a:ext cx="28798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ZAČÍNÁ NOVÝ DEN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S HŘEBÍNKEM A KARTÁČKEM</a:t>
            </a:r>
          </a:p>
        </p:txBody>
      </p:sp>
      <p:pic>
        <p:nvPicPr>
          <p:cNvPr id="1031" name="Picture 7" descr="C:\Users\KlaP2\AppData\Local\Microsoft\Windows\Temporary Internet Files\Content.IE5\HHBPZ3AM\MP9004100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04" y="188640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laP2\AppData\Local\Microsoft\Windows\Temporary Internet Files\Content.IE5\BJRAG7DU\MP9003852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04764"/>
            <a:ext cx="2344764" cy="328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laP2\AppData\Local\Microsoft\Windows\Temporary Internet Files\Content.IE5\HHBPZ3AM\MP9004228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2635440" cy="263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91131" y="181180"/>
            <a:ext cx="2514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KDY NÁS VZBUDÍ BUDÍK?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080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DOPOLEDNE</a:t>
            </a:r>
            <a:endParaRPr lang="cs-CZ" dirty="0"/>
          </a:p>
        </p:txBody>
      </p:sp>
      <p:pic>
        <p:nvPicPr>
          <p:cNvPr id="2053" name="Picture 5" descr="C:\Users\KlaP2\AppData\Local\Microsoft\Windows\Temporary Internet Files\Content.IE5\HHBPZ3AM\MC90023395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484784"/>
            <a:ext cx="4824536" cy="498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6197" y="2420888"/>
            <a:ext cx="286995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ŠKOLA, ŠKOLA, ŠKOLIČKA,</a:t>
            </a:r>
          </a:p>
          <a:p>
            <a:pPr algn="ctr"/>
            <a:r>
              <a:rPr lang="cs-CZ" dirty="0" smtClean="0"/>
              <a:t>BAVÍ MĚ CELIČKÁ.</a:t>
            </a:r>
          </a:p>
          <a:p>
            <a:pPr algn="ctr"/>
            <a:r>
              <a:rPr lang="cs-CZ" dirty="0" smtClean="0"/>
              <a:t>BÁSNIČKY SE UČÍME,</a:t>
            </a:r>
          </a:p>
          <a:p>
            <a:pPr algn="ctr"/>
            <a:r>
              <a:rPr lang="cs-CZ" dirty="0" smtClean="0"/>
              <a:t> HODINKU SI POČÍTÁME,</a:t>
            </a:r>
          </a:p>
          <a:p>
            <a:pPr algn="ctr"/>
            <a:r>
              <a:rPr lang="cs-CZ" dirty="0" smtClean="0"/>
              <a:t>PO PRÁCI SE NASVAČÍME.</a:t>
            </a:r>
          </a:p>
          <a:p>
            <a:pPr algn="ctr"/>
            <a:r>
              <a:rPr lang="cs-CZ" dirty="0" smtClean="0"/>
              <a:t>JEŠTĚ CHVILKA TĚLOCVIKU,</a:t>
            </a:r>
          </a:p>
          <a:p>
            <a:pPr algn="ctr"/>
            <a:r>
              <a:rPr lang="cs-CZ" dirty="0" smtClean="0"/>
              <a:t>HUDEBKA A MALOVÁNÍ.</a:t>
            </a:r>
          </a:p>
          <a:p>
            <a:pPr algn="ctr"/>
            <a:r>
              <a:rPr lang="cs-CZ" dirty="0" smtClean="0"/>
              <a:t>UČENÍ NÁM KONČÍ V MŽIKU,</a:t>
            </a:r>
          </a:p>
          <a:p>
            <a:pPr algn="ctr"/>
            <a:r>
              <a:rPr lang="cs-CZ" dirty="0" smtClean="0"/>
              <a:t>PA, PA ZÍTRA NA SHLEDÁNÍ.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09" y="6422950"/>
            <a:ext cx="86206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POVÍDÁME SI CO DĚLÁME DOPOLEDNE VE ŠKOLE, JAKÉ MÁME PŘEDMĚTY A JAK TRÁVÍME VÍKENDOVÉ DOPOLEDNE.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9599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POLEDNE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170584" cy="67667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POLEDNÍ OBĚD ZASYTÍ ŽALUDEK.</a:t>
            </a:r>
          </a:p>
        </p:txBody>
      </p:sp>
      <p:pic>
        <p:nvPicPr>
          <p:cNvPr id="3078" name="Picture 6" descr="C:\Users\KlaP2\AppData\Local\Microsoft\Windows\Temporary Internet Files\Content.IE5\HHBPZ3AM\MC90023174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1124745"/>
            <a:ext cx="5936205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418431"/>
            <a:ext cx="66813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POVÍDÁME SI CO BUDEME MÍT K OBĚDU A  KDE </a:t>
            </a:r>
            <a:r>
              <a:rPr lang="cs-CZ" sz="1400" dirty="0" smtClean="0"/>
              <a:t>OBĚDVÁME, </a:t>
            </a:r>
            <a:r>
              <a:rPr lang="cs-CZ" sz="1400" dirty="0" smtClean="0"/>
              <a:t>ZDA DOMA NEBO V JÍDELNĚ.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19574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ODPOLEDNE</a:t>
            </a:r>
            <a:endParaRPr lang="cs-CZ" dirty="0"/>
          </a:p>
        </p:txBody>
      </p:sp>
      <p:pic>
        <p:nvPicPr>
          <p:cNvPr id="4098" name="Picture 2" descr="C:\Users\KlaP2\AppData\Local\Microsoft\Windows\Temporary Internet Files\Content.IE5\HHBPZ3AM\MC90002455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56155"/>
            <a:ext cx="4327160" cy="2536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laP2\AppData\Local\Microsoft\Windows\Temporary Internet Files\Content.IE5\ZH8VEPPF\MP9004327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6752"/>
            <a:ext cx="3804178" cy="285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KlaP2\AppData\Local\Microsoft\Windows\Temporary Internet Files\Content.IE5\UQYQ9HQ1\MC90043251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336838"/>
            <a:ext cx="2736304" cy="218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15569" y="4725144"/>
            <a:ext cx="30113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ODPOLEDNE SKOTAČÍME,</a:t>
            </a:r>
          </a:p>
          <a:p>
            <a:pPr algn="ctr"/>
            <a:r>
              <a:rPr lang="cs-CZ" dirty="0" smtClean="0"/>
              <a:t>NA HŘIŠTI SE HOUPEME.</a:t>
            </a:r>
          </a:p>
          <a:p>
            <a:pPr algn="ctr"/>
            <a:r>
              <a:rPr lang="cs-CZ" dirty="0" smtClean="0"/>
              <a:t>JAHODY SI UTRHNEME</a:t>
            </a:r>
          </a:p>
          <a:p>
            <a:pPr algn="ctr"/>
            <a:r>
              <a:rPr lang="cs-CZ" dirty="0" smtClean="0"/>
              <a:t>S FRANTIŠKEM SE POBAVÍME.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75656" y="6495000"/>
            <a:ext cx="60517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KDO ZNÁ KOUZELNOU ŠKOLKU, KDO BYL VČERA NA PROCHÁZCE A NA ZAHRADĚ?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58655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VEČER</a:t>
            </a:r>
            <a:endParaRPr lang="cs-CZ" dirty="0"/>
          </a:p>
        </p:txBody>
      </p:sp>
      <p:pic>
        <p:nvPicPr>
          <p:cNvPr id="5125" name="Picture 5" descr="C:\Users\KlaP2\AppData\Local\Microsoft\Windows\Temporary Internet Files\Content.IE5\ZH8VEPPF\MP9004013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771" y="3501008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KlaP2\AppData\Local\Microsoft\Windows\Temporary Internet Files\Content.IE5\BJRAG7DU\MP9004013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859" y="18864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3068960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SVĚŽÍ VÁNEK </a:t>
            </a:r>
          </a:p>
          <a:p>
            <a:pPr algn="ctr"/>
            <a:r>
              <a:rPr lang="cs-CZ" dirty="0" smtClean="0"/>
              <a:t>- </a:t>
            </a:r>
          </a:p>
          <a:p>
            <a:pPr algn="ctr"/>
            <a:r>
              <a:rPr lang="cs-CZ" dirty="0" smtClean="0"/>
              <a:t>ZDRAVÝ SPÁNEK.</a:t>
            </a:r>
          </a:p>
        </p:txBody>
      </p:sp>
      <p:pic>
        <p:nvPicPr>
          <p:cNvPr id="5129" name="Picture 9" descr="C:\Users\KlaP2\AppData\Local\Microsoft\Windows\Temporary Internet Files\Content.IE5\BJRAG7DU\MC9003500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89" y="813112"/>
            <a:ext cx="175716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KlaP2\AppData\Local\Microsoft\Windows\Temporary Internet Files\Content.IE5\HHBPZ3AM\MC9003523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72470"/>
            <a:ext cx="2344125" cy="3517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602375"/>
            <a:ext cx="86028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KDYŽ PŘIJDEME Z </a:t>
            </a:r>
            <a:r>
              <a:rPr lang="cs-CZ" sz="1400" dirty="0" smtClean="0"/>
              <a:t>VENKU, </a:t>
            </a:r>
            <a:r>
              <a:rPr lang="cs-CZ" sz="1400" dirty="0" smtClean="0"/>
              <a:t>UMYJEME SE, SNÍME VĚČEŘI, PODÍVÁME SE NA VEČERNÍČEK A CHYSTÁME SE DO POSTELE.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33413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NOC</a:t>
            </a:r>
            <a:endParaRPr lang="cs-CZ" dirty="0"/>
          </a:p>
        </p:txBody>
      </p:sp>
      <p:pic>
        <p:nvPicPr>
          <p:cNvPr id="6149" name="Picture 5" descr="C:\Users\KlaP2\AppData\Local\Microsoft\Windows\Temporary Internet Files\Content.IE5\BJRAG7DU\MP9004340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1180" y="2898251"/>
            <a:ext cx="5472608" cy="364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KlaP2\AppData\Local\Microsoft\Windows\Temporary Internet Files\Content.IE5\ZH8VEPPF\MC9004282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2656"/>
            <a:ext cx="19939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KlaP2\AppData\Local\Microsoft\Windows\Temporary Internet Files\Content.IE5\HHBPZ3AM\MC9003588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04" y="332656"/>
            <a:ext cx="314181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9912" y="2564904"/>
            <a:ext cx="2216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DOBROU NOC  - DĚTI.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6538421"/>
            <a:ext cx="395381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400" dirty="0">
                <a:solidFill>
                  <a:prstClr val="black"/>
                </a:solidFill>
              </a:rPr>
              <a:t>CO DĚLÁME V NOCI? KDO UMÍ CHRÁPAT? </a:t>
            </a:r>
          </a:p>
        </p:txBody>
      </p:sp>
    </p:spTree>
    <p:extLst>
      <p:ext uri="{BB962C8B-B14F-4D97-AF65-F5344CB8AC3E}">
        <p14:creationId xmlns:p14="http://schemas.microsoft.com/office/powerpoint/2010/main" val="330891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72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192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ZŠP a ZŠS Uherský Brod  projekt č. CZ.1.07/1.4.00/21.0961  Smyslová výchova  Č. DUMu:  VY_32_INOVACE_08_denní doby </vt:lpstr>
      <vt:lpstr>Anotace:   Prezentace slouží k procvičení denního režimu.   Je určena pro žáky základní školy speciální.  Období vytvoření vzdělávacího materiálu – červen 2012. </vt:lpstr>
      <vt:lpstr>RÁNO</vt:lpstr>
      <vt:lpstr>DOPOLEDNE</vt:lpstr>
      <vt:lpstr>POLEDNE</vt:lpstr>
      <vt:lpstr>ODPOLEDNE</vt:lpstr>
      <vt:lpstr>VEČER</vt:lpstr>
      <vt:lpstr>NOC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VY_32_INOVACE_08_denní doby</dc:title>
  <dc:creator>KlaP2</dc:creator>
  <cp:lastModifiedBy>Učitel</cp:lastModifiedBy>
  <cp:revision>15</cp:revision>
  <dcterms:created xsi:type="dcterms:W3CDTF">2012-06-18T18:54:52Z</dcterms:created>
  <dcterms:modified xsi:type="dcterms:W3CDTF">2012-12-17T08:29:48Z</dcterms:modified>
</cp:coreProperties>
</file>