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6" r:id="rId3"/>
    <p:sldId id="256" r:id="rId4"/>
    <p:sldId id="260" r:id="rId5"/>
    <p:sldId id="261" r:id="rId6"/>
    <p:sldId id="263" r:id="rId7"/>
    <p:sldId id="259" r:id="rId8"/>
    <p:sldId id="262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294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60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250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440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70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71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38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122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736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17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93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C29D5-CABD-4579-A657-33385E83E06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01BD8-8E34-4708-9F0F-76F2043868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73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8.jpeg"/><Relationship Id="rId7" Type="http://schemas.openxmlformats.org/officeDocument/2006/relationships/image" Target="../media/image31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6.wmf"/><Relationship Id="rId4" Type="http://schemas.openxmlformats.org/officeDocument/2006/relationships/image" Target="../media/image29.jpeg"/><Relationship Id="rId9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VY_32_INOVACE_09_rozlišování chutí - sladké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376754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prstClr val="black"/>
                </a:solidFill>
              </a:rPr>
              <a:t>Prezentace slouží k procvičení chuťových buněk. Tato je zaměřená na oblast sladkých chutí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  <a:br>
              <a:rPr lang="cs-CZ" sz="2000" dirty="0" smtClean="0">
                <a:solidFill>
                  <a:prstClr val="black"/>
                </a:solidFill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</a:t>
            </a:r>
            <a:r>
              <a:rPr lang="cs-CZ" sz="2000" dirty="0" smtClean="0"/>
              <a:t>červen 2012.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6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KlaP2\AppData\Local\Microsoft\Windows\Temporary Internet Files\Content.IE5\UQYQ9HQ1\MC9003000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70" y="4365104"/>
            <a:ext cx="2374438" cy="193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laP2\AppData\Local\Microsoft\Windows\Temporary Internet Files\Content.IE5\BJRAG7DU\MC900232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524" y="2869556"/>
            <a:ext cx="285016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34452" y="18980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CUKR</a:t>
            </a:r>
            <a:endParaRPr lang="cs-CZ" sz="2400" dirty="0"/>
          </a:p>
        </p:txBody>
      </p:sp>
      <p:pic>
        <p:nvPicPr>
          <p:cNvPr id="1033" name="Picture 9" descr="C:\Users\KlaP2\AppData\Local\Microsoft\Windows\Temporary Internet Files\Content.IE5\HHBPZ3AM\MC900325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096344" cy="345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267943"/>
            <a:ext cx="2914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CO JE NA OBRÁZKU?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72074" y="865202"/>
            <a:ext cx="727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72074" y="1063769"/>
            <a:ext cx="4658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KOSTKOVÝ, KRYSTAL A MOUČKOVÝ.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7821" y="1821793"/>
            <a:ext cx="2450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DĚLÁME S CUKREM?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1752" y="2122807"/>
            <a:ext cx="45891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DÁVÁME SI HO DO KÁVY A DO ČAJE</a:t>
            </a:r>
          </a:p>
          <a:p>
            <a:r>
              <a:rPr lang="cs-CZ" sz="2400" dirty="0" smtClean="0"/>
              <a:t> A TÍM SI JE SLADÍME.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353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131840" y="3606053"/>
            <a:ext cx="144016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MED</a:t>
            </a:r>
          </a:p>
        </p:txBody>
      </p:sp>
      <p:pic>
        <p:nvPicPr>
          <p:cNvPr id="2051" name="Picture 3" descr="C:\Users\KlaP2\AppData\Local\Microsoft\Windows\Temporary Internet Files\Content.IE5\ZH8VEPPF\MC900423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67827"/>
            <a:ext cx="1989033" cy="191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BJRAG7DU\MC9004110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13140"/>
            <a:ext cx="3686269" cy="341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laP2\AppData\Local\Microsoft\Windows\Temporary Internet Files\Content.IE5\ZH8VEPPF\MC9003317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22" y="764704"/>
            <a:ext cx="2540002" cy="282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laP2\AppData\Local\Microsoft\Windows\Temporary Internet Files\Content.IE5\BJRAG7DU\MC900234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64704"/>
            <a:ext cx="2361446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83427" y="3400928"/>
            <a:ext cx="2336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ŘÍKÁME: SLADKÉ JAKO: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764704"/>
            <a:ext cx="1750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DĚLÁ MED?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224210"/>
            <a:ext cx="771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VČELY.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823" y="6453947"/>
            <a:ext cx="3957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ČEHO SI MŮŽEME UDĚLAT MED SAMI?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32897" y="6442700"/>
            <a:ext cx="1501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PAMPELIŠEK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28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KlaP2\AppData\Local\Microsoft\Windows\Temporary Internet Files\Content.IE5\HHBPZ3AM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75554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UQYQ9HQ1\MP900430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29200"/>
            <a:ext cx="2195736" cy="145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laP2\AppData\Local\Microsoft\Windows\Temporary Internet Files\Content.IE5\BJRAG7DU\MP9004305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6" y="2780928"/>
            <a:ext cx="2771800" cy="18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laP2\AppData\Local\Microsoft\Windows\Temporary Internet Files\Content.IE5\BJRAG7DU\MP900409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883198" cy="3609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laP2\AppData\Local\Microsoft\Windows\Temporary Internet Files\Content.IE5\HHBPZ3AM\MP9004015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918" y="4111309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KlaP2\AppData\Local\Microsoft\Windows\Temporary Internet Files\Content.IE5\BJRAG7DU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936" y="332656"/>
            <a:ext cx="2814700" cy="201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KlaP2\AppData\Local\Microsoft\Windows\Temporary Internet Files\Content.IE5\ZH8VEPPF\MP90042295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966" y="3783722"/>
            <a:ext cx="2051230" cy="29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2777477"/>
            <a:ext cx="203587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OVOCE</a:t>
            </a:r>
            <a:endParaRPr lang="cs-CZ" sz="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42793" y="2592811"/>
            <a:ext cx="3506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JE ZDRAVÉ A ZÁROVEŇ SLADKÉ?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9964" y="3454585"/>
            <a:ext cx="316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ŘÍKEJTE JAKÉ OVOCE TU MÁME.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93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KlaP2\AppData\Local\Microsoft\Windows\Temporary Internet Files\Content.IE5\ZH8VEPPF\MP90042551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301878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laP2\AppData\Local\Microsoft\Windows\Temporary Internet Files\Content.IE5\HHBPZ3AM\MC900024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0648"/>
            <a:ext cx="3161504" cy="375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laP2\AppData\Local\Microsoft\Windows\Temporary Internet Files\Content.IE5\BJRAG7DU\MC900280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37112"/>
            <a:ext cx="2473105" cy="227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KlaP2\AppData\Local\Microsoft\Windows\Temporary Internet Files\Content.IE5\UQYQ9HQ1\MC9002157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06449"/>
            <a:ext cx="2857606" cy="191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476672"/>
            <a:ext cx="24116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MŮŽE BÝT </a:t>
            </a:r>
          </a:p>
          <a:p>
            <a:r>
              <a:rPr lang="cs-CZ" sz="2400" dirty="0" smtClean="0"/>
              <a:t>SLADKÉ I PEČIVO?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5815" y="3706120"/>
            <a:ext cx="30309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ANO. JE TU VÁNOČKA, </a:t>
            </a:r>
          </a:p>
          <a:p>
            <a:r>
              <a:rPr lang="cs-CZ" sz="2400" dirty="0" smtClean="0"/>
              <a:t>KOLÁČE,</a:t>
            </a:r>
          </a:p>
          <a:p>
            <a:r>
              <a:rPr lang="cs-CZ" sz="2400" dirty="0" smtClean="0"/>
              <a:t>KOBLIHY A BUCHTY.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721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laP2\AppData\Local\Microsoft\Windows\Temporary Internet Files\Content.IE5\HHBPZ3AM\MP90040239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laP2\AppData\Local\Microsoft\Windows\Temporary Internet Files\Content.IE5\UQYQ9HQ1\MP9003996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7301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laP2\AppData\Local\Microsoft\Windows\Temporary Internet Files\Content.IE5\ZH8VEPPF\MC900404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767" y="3605404"/>
            <a:ext cx="1987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laP2\AppData\Local\Microsoft\Windows\Temporary Internet Files\Content.IE5\HHBPZ3AM\MC900296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623" y="144950"/>
            <a:ext cx="2639735" cy="240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laP2\AppData\Local\Microsoft\Windows\Temporary Internet Files\Content.IE5\UQYQ9HQ1\MC9003105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9910" y="764704"/>
            <a:ext cx="1930298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KlaP2\AppData\Local\Microsoft\Windows\Temporary Internet Files\Content.IE5\BJRAG7DU\MP9004231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910784"/>
            <a:ext cx="3065063" cy="38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KlaP2\AppData\Local\Microsoft\Windows\Temporary Internet Files\Content.IE5\ZH8VEPPF\MP9004254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40" y="3861048"/>
            <a:ext cx="2097922" cy="209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52669" y="2910784"/>
            <a:ext cx="300646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SLADKOSTI</a:t>
            </a:r>
            <a:endParaRPr lang="cs-CZ" sz="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52990" y="2600317"/>
            <a:ext cx="4370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NENÍ ZDRAVĚ, ALE MÁME TO NEJRADĚJI?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9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SLADKÉ?</a:t>
            </a:r>
            <a:endParaRPr lang="cs-CZ" dirty="0"/>
          </a:p>
        </p:txBody>
      </p:sp>
      <p:pic>
        <p:nvPicPr>
          <p:cNvPr id="5122" name="Picture 2" descr="C:\Users\KlaP2\AppData\Local\Microsoft\Windows\Temporary Internet Files\Content.IE5\BJRAG7DU\MP9004056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5" y="1268760"/>
            <a:ext cx="2808863" cy="187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laP2\AppData\Local\Microsoft\Windows\Temporary Internet Files\Content.IE5\BJRAG7DU\MP900427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" y="4621138"/>
            <a:ext cx="3376395" cy="223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laP2\AppData\Local\Microsoft\Windows\Temporary Internet Files\Content.IE5\HHBPZ3AM\MP9004224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800" y="1052736"/>
            <a:ext cx="1366222" cy="205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laP2\AppData\Local\Microsoft\Windows\Temporary Internet Files\Content.IE5\UQYQ9HQ1\MC9004110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3334758"/>
            <a:ext cx="1907703" cy="176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KlaP2\AppData\Local\Microsoft\Windows\Temporary Internet Files\Content.IE5\UQYQ9HQ1\MC90043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754" y="12687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KlaP2\AppData\Local\Microsoft\Windows\Temporary Internet Files\Content.IE5\UQYQ9HQ1\MC90043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4596" y="5019675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KlaP2\AppData\Local\Microsoft\Windows\Temporary Internet Files\Content.IE5\UQYQ9HQ1\MC90043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251" y="3334758"/>
            <a:ext cx="1301778" cy="167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KlaP2\AppData\Local\Microsoft\Windows\Temporary Internet Files\Content.IE5\UQYQ9HQ1\MC90043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59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KlaP2\AppData\Local\Microsoft\Windows\Temporary Internet Files\Content.IE5\UQYQ9HQ1\MC9004129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34758"/>
            <a:ext cx="1947929" cy="19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KlaP2\AppData\Local\Microsoft\Windows\Temporary Internet Files\Content.IE5\UQYQ9HQ1\MC9004280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89648"/>
            <a:ext cx="1056258" cy="979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KlaP2\AppData\Local\Microsoft\Windows\Temporary Internet Files\Content.IE5\UQYQ9HQ1\MC9004280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800" y="5540315"/>
            <a:ext cx="966229" cy="89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laP2\AppData\Local\Microsoft\Windows\Temporary Internet Files\Content.IE5\BJRAG7DU\MP9004025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5163354"/>
            <a:ext cx="1626594" cy="162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02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58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122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ZŠP a ZŠS Uherský Brod  projekt č. CZ.1.07/1.4.00/21.0961  Smyslová výchova  Č. DUMu:  VY_32_INOVACE_09_rozlišování chutí - sladké </vt:lpstr>
      <vt:lpstr>Anotace:   Prezentace slouží k procvičení chuťových buněk. Tato je zaměřená na oblast sladkých chutí.  Je určena pro žáky základní školy speciální.  Období vytvoření vzdělávacího materiálu – červen 2012.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 TO SLADKÉ?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VY_32_INOVACE_09_poznávání zkažených a čerstvých potra</dc:title>
  <dc:creator>KlaP2</dc:creator>
  <cp:lastModifiedBy>SEF</cp:lastModifiedBy>
  <cp:revision>14</cp:revision>
  <dcterms:created xsi:type="dcterms:W3CDTF">2012-06-19T16:09:38Z</dcterms:created>
  <dcterms:modified xsi:type="dcterms:W3CDTF">2012-10-12T10:00:51Z</dcterms:modified>
</cp:coreProperties>
</file>