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783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005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150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204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138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381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849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704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690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171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664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3AED7-6CF5-4CBD-8145-72793CFA353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45D8E7-D835-4455-8360-5A090F7B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138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wmf"/><Relationship Id="rId4" Type="http://schemas.openxmlformats.org/officeDocument/2006/relationships/image" Target="../media/image18.jpeg"/><Relationship Id="rId9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VY_32_INOVACE_10_rozlišování chutí - slané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81361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pPr algn="l"/>
            <a:r>
              <a:rPr lang="cs-CZ" sz="2000" i="1" dirty="0" smtClean="0"/>
              <a:t>Anotace: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>
                <a:solidFill>
                  <a:prstClr val="black"/>
                </a:solidFill>
              </a:rPr>
              <a:t>Prezentace slouží k procvičení chuťových buněk.  Tato je zaměřená na slanou chuť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  <a:br>
              <a:rPr lang="cs-CZ" sz="2000" dirty="0" smtClean="0">
                <a:solidFill>
                  <a:prstClr val="black"/>
                </a:solidFill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Je </a:t>
            </a:r>
            <a:r>
              <a:rPr lang="cs-CZ" sz="2000" dirty="0"/>
              <a:t>určena pro žáky základní školy speciální.</a:t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Období </a:t>
            </a:r>
            <a:r>
              <a:rPr lang="cs-CZ" sz="2000" dirty="0"/>
              <a:t>vytvoření vzdělávacího materiálu – říjen 2011.</a:t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662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KlaP2\AppData\Local\Microsoft\Windows\Temporary Internet Files\Content.IE5\ZH8VEPPF\MP900402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laP2\AppData\Local\Microsoft\Windows\Temporary Internet Files\Content.IE5\ZH8VEPPF\MP9004025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905" y="3736615"/>
            <a:ext cx="2996952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laP2\AppData\Local\Microsoft\Windows\Temporary Internet Files\Content.IE5\ZH8VEPPF\MC9003514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768" y="3634518"/>
            <a:ext cx="2151192" cy="300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11960" y="993212"/>
            <a:ext cx="38884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SLANÉ PEČIVO</a:t>
            </a:r>
            <a:endParaRPr lang="cs-CZ" sz="5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23928" y="548680"/>
            <a:ext cx="5193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NÁM NAMAŽE MAMINKA MÁSLEM NA SVAČINU?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46687" y="2287062"/>
            <a:ext cx="4218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 JE CHLÉB, BAGETA A ROHLÍK A HOUSKA.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61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KlaP2\AppData\Local\Microsoft\Windows\Temporary Internet Files\Content.IE5\ZH8VEPPF\MP9004005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43" y="1532985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laP2\AppData\Local\Microsoft\Windows\Temporary Internet Files\Content.IE5\UQYQ9HQ1\MP9003878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43" y="4488556"/>
            <a:ext cx="3096344" cy="220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laP2\AppData\Local\Microsoft\Windows\Temporary Internet Files\Content.IE5\BJRAG7DU\MP90038790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559" y="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laP2\AppData\Local\Microsoft\Windows\Temporary Internet Files\Content.IE5\HHBPZ3AM\MP9003989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27995"/>
            <a:ext cx="2235255" cy="127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KlaP2\AppData\Local\Microsoft\Windows\Temporary Internet Files\Content.IE5\BJRAG7DU\MP9001779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124" y="5382071"/>
            <a:ext cx="1972816" cy="131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9205" y="5079981"/>
            <a:ext cx="273825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ZELENINA</a:t>
            </a:r>
            <a:endParaRPr lang="cs-CZ" sz="5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32256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NENÍ ANI SLADKÁ ANI SLANÁ,</a:t>
            </a:r>
          </a:p>
          <a:p>
            <a:r>
              <a:rPr lang="cs-CZ" dirty="0" smtClean="0"/>
              <a:t>POKUD Z NÍ DĚLÁME SALÁT, </a:t>
            </a:r>
          </a:p>
          <a:p>
            <a:r>
              <a:rPr lang="cs-CZ" dirty="0" smtClean="0"/>
              <a:t>TAK HO OSOLÍME A JE VÝBORNÝ.</a:t>
            </a:r>
          </a:p>
          <a:p>
            <a:r>
              <a:rPr lang="cs-CZ" dirty="0" smtClean="0"/>
              <a:t>CO TO JE?</a:t>
            </a:r>
          </a:p>
        </p:txBody>
      </p:sp>
    </p:spTree>
    <p:extLst>
      <p:ext uri="{BB962C8B-B14F-4D97-AF65-F5344CB8AC3E}">
        <p14:creationId xmlns:p14="http://schemas.microsoft.com/office/powerpoint/2010/main" val="124616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laP2\AppData\Local\Microsoft\Windows\Temporary Internet Files\Content.IE5\UQYQ9HQ1\MP9004327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20" y="188640"/>
            <a:ext cx="2559572" cy="383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laP2\AppData\Local\Microsoft\Windows\Temporary Internet Files\Content.IE5\ZH8VEPPF\MP9004329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24944"/>
            <a:ext cx="2559574" cy="383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laP2\AppData\Local\Microsoft\Windows\Temporary Internet Files\Content.IE5\HHBPZ3AM\MP9004221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477" y="4022522"/>
            <a:ext cx="1899549" cy="283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laP2\AppData\Local\Microsoft\Windows\Temporary Internet Files\Content.IE5\ZH8VEPPF\MP9004226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362" y="0"/>
            <a:ext cx="3135638" cy="182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87085" y="3160748"/>
            <a:ext cx="182293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MASO</a:t>
            </a:r>
            <a:endParaRPr lang="cs-CZ" sz="5000" dirty="0"/>
          </a:p>
        </p:txBody>
      </p:sp>
      <p:pic>
        <p:nvPicPr>
          <p:cNvPr id="3080" name="Picture 8" descr="C:\Users\KlaP2\AppData\Local\Microsoft\Windows\Temporary Internet Files\Content.IE5\UQYQ9HQ1\MC900407820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275" y="1860622"/>
            <a:ext cx="2430173" cy="160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KlaP2\AppData\Local\Microsoft\Windows\Temporary Internet Files\Content.IE5\UQYQ9HQ1\MP9004052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20" y="4653136"/>
            <a:ext cx="2432096" cy="1737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312" y="188640"/>
            <a:ext cx="31585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JEŠTĚ NAKLÁDÁME DO SOLI </a:t>
            </a:r>
          </a:p>
          <a:p>
            <a:r>
              <a:rPr lang="cs-CZ" dirty="0" smtClean="0"/>
              <a:t>NEBO POKAŽDÉ,</a:t>
            </a:r>
          </a:p>
          <a:p>
            <a:r>
              <a:rPr lang="cs-CZ" dirty="0" smtClean="0"/>
              <a:t> ALESPOŇ MALINKO SOLÍME?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96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KlaP2\AppData\Local\Microsoft\Windows\Temporary Internet Files\Content.IE5\BJRAG7DU\MC9002155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36" y="2600903"/>
            <a:ext cx="1799518" cy="162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laP2\AppData\Local\Microsoft\Windows\Temporary Internet Files\Content.IE5\HHBPZ3AM\MC900088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474" y="5615652"/>
            <a:ext cx="2208182" cy="124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UQYQ9HQ1\MP9003878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381" y="906324"/>
            <a:ext cx="1407275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laP2\AppData\Local\Microsoft\Windows\Temporary Internet Files\Content.IE5\HHBPZ3AM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165" y="4221088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476672"/>
            <a:ext cx="366747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JE TO SLANÉ?</a:t>
            </a:r>
            <a:endParaRPr lang="cs-CZ" sz="5000" dirty="0"/>
          </a:p>
        </p:txBody>
      </p:sp>
      <p:pic>
        <p:nvPicPr>
          <p:cNvPr id="4106" name="Picture 10" descr="C:\Users\KlaP2\AppData\Local\Microsoft\Windows\Temporary Internet Files\Content.IE5\UQYQ9HQ1\MP9004304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50" y="920803"/>
            <a:ext cx="1572520" cy="157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KlaP2\AppData\Local\Microsoft\Windows\Temporary Internet Files\Content.IE5\UQYQ9HQ1\MP9004005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71" y="4293272"/>
            <a:ext cx="1920248" cy="240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KlaP2\AppData\Local\Microsoft\Windows\Temporary Internet Files\Content.IE5\ZH8VEPPF\MP9003867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219" y="2772528"/>
            <a:ext cx="2030692" cy="144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KlaP2\AppData\Local\Microsoft\Windows\Temporary Internet Files\Content.IE5\BJRAG7DU\MC9004280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273" y="5032852"/>
            <a:ext cx="1217180" cy="112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7" descr="C:\Users\KlaP2\AppData\Local\Microsoft\Windows\Temporary Internet Files\Content.IE5\BJRAG7DU\MC9004280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294" y="2867789"/>
            <a:ext cx="1217180" cy="112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KlaP2\AppData\Local\Microsoft\Windows\Temporary Internet Files\Content.IE5\HHBPZ3AM\MC9004300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388" y="4146991"/>
            <a:ext cx="996408" cy="127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8" descr="C:\Users\KlaP2\AppData\Local\Microsoft\Windows\Temporary Internet Files\Content.IE5\HHBPZ3AM\MC9004300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588" y="2717423"/>
            <a:ext cx="996408" cy="127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8" descr="C:\Users\KlaP2\AppData\Local\Microsoft\Windows\Temporary Internet Files\Content.IE5\HHBPZ3AM\MC9004300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462" y="1227617"/>
            <a:ext cx="996408" cy="127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8" descr="C:\Users\KlaP2\AppData\Local\Microsoft\Windows\Temporary Internet Files\Content.IE5\HHBPZ3AM\MC9004300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93" y="1162027"/>
            <a:ext cx="996408" cy="127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8" descr="C:\Users\KlaP2\AppData\Local\Microsoft\Windows\Temporary Internet Files\Content.IE5\HHBPZ3AM\MC9004300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936" y="5474248"/>
            <a:ext cx="996408" cy="127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754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861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81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Smyslová výchova  Č. DUMu:  VY_32_INOVACE_10_rozlišování chutí - slané </vt:lpstr>
      <vt:lpstr>Anotace:   Prezentace slouží k procvičení chuťových buněk.  Tato je zaměřená na slanou chuť.  Je určena pro žáky základní školy speciální.  Období vytvoření vzdělávacího materiálu – říjen 2011. 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VY_32_INOVACE_10_rozlišování chutí - slané</dc:title>
  <dc:creator>KlaP2</dc:creator>
  <cp:lastModifiedBy>SEF</cp:lastModifiedBy>
  <cp:revision>13</cp:revision>
  <dcterms:created xsi:type="dcterms:W3CDTF">2012-06-19T17:41:45Z</dcterms:created>
  <dcterms:modified xsi:type="dcterms:W3CDTF">2012-10-12T10:01:07Z</dcterms:modified>
</cp:coreProperties>
</file>