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5" r:id="rId3"/>
    <p:sldId id="270" r:id="rId4"/>
    <p:sldId id="272" r:id="rId5"/>
    <p:sldId id="273" r:id="rId6"/>
    <p:sldId id="274" r:id="rId7"/>
    <p:sldId id="275" r:id="rId8"/>
    <p:sldId id="282" r:id="rId9"/>
    <p:sldId id="271" r:id="rId10"/>
    <p:sldId id="278" r:id="rId11"/>
    <p:sldId id="279" r:id="rId12"/>
    <p:sldId id="283" r:id="rId13"/>
    <p:sldId id="28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705" autoAdjust="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82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69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681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708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051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422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386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733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23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59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895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4927B-3415-4DB3-9193-F5DE0D2F89E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164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VY_32_INOVACE_13_směrová </a:t>
            </a:r>
            <a:r>
              <a:rPr lang="cs-CZ" sz="170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orientace vlevo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</a:t>
            </a:r>
            <a:r>
              <a:rPr lang="cs-CZ" dirty="0" smtClean="0">
                <a:solidFill>
                  <a:prstClr val="black"/>
                </a:solidFill>
              </a:rPr>
              <a:t>Luňáková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92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6632"/>
            <a:ext cx="8784976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prstClr val="black"/>
                </a:solidFill>
                <a:ea typeface="+mj-ea"/>
                <a:cs typeface="+mj-cs"/>
              </a:rPr>
              <a:t>Anotace: 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/>
              <a:t>Prezentace slouží k procvičení orientace pravé a levé strany. Tato je zaměřená na levou stranu.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sz="2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Je 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určena pro žáky základní školy speciální.</a:t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Období vytvoření vzdělávacího materiálu – 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květen 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2012.</a:t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95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RUKA JE LEVÁ?</a:t>
            </a:r>
            <a:endParaRPr lang="cs-CZ" dirty="0"/>
          </a:p>
        </p:txBody>
      </p:sp>
      <p:pic>
        <p:nvPicPr>
          <p:cNvPr id="10" name="Picture 3" descr="C:\Users\KlaP2\AppData\Local\Microsoft\Windows\Temporary Internet Files\Content.IE5\ZH8VEPPF\MP9004333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58" y="1248214"/>
            <a:ext cx="7488832" cy="5359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lů 7"/>
          <p:cNvSpPr/>
          <p:nvPr/>
        </p:nvSpPr>
        <p:spPr>
          <a:xfrm>
            <a:off x="1907704" y="2039144"/>
            <a:ext cx="843536" cy="12664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16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TO PRAVÁ NEBO LEVÁ RUKA?</a:t>
            </a:r>
            <a:endParaRPr lang="cs-CZ" dirty="0"/>
          </a:p>
        </p:txBody>
      </p:sp>
      <p:pic>
        <p:nvPicPr>
          <p:cNvPr id="1027" name="Picture 3" descr="C:\Users\KlaP2\AppData\Local\Microsoft\Windows\Temporary Internet Files\Content.IE5\BJRAG7DU\MC9004332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378" y="1340768"/>
            <a:ext cx="425361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366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    LEVÁ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2492896"/>
            <a:ext cx="3338660" cy="35178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3" descr="C:\Users\KlaP2\AppData\Local\Microsoft\Windows\Temporary Internet Files\Content.IE5\ZH8VEPPF\MP9004333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74606"/>
            <a:ext cx="7960535" cy="569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>
            <a:off x="2051720" y="184482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5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NAMALUJ ŠIPKU DOLEVA </a:t>
            </a:r>
            <a:br>
              <a:rPr lang="cs-CZ" dirty="0" smtClean="0"/>
            </a:br>
            <a:r>
              <a:rPr lang="cs-CZ" dirty="0" smtClean="0"/>
              <a:t>TAM SE BUDE KUTÁLET MÍČ</a:t>
            </a:r>
            <a:endParaRPr lang="cs-CZ" dirty="0"/>
          </a:p>
        </p:txBody>
      </p:sp>
      <p:pic>
        <p:nvPicPr>
          <p:cNvPr id="2050" name="Picture 2" descr="C:\Users\KlaP2\AppData\Local\Microsoft\Windows\Temporary Internet Files\Content.IE5\ZH8VEPPF\MC900412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208" y="3573016"/>
            <a:ext cx="2251295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98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MÁ JET AUTO?</a:t>
            </a:r>
            <a:endParaRPr lang="cs-CZ" dirty="0"/>
          </a:p>
        </p:txBody>
      </p:sp>
      <p:pic>
        <p:nvPicPr>
          <p:cNvPr id="3074" name="Picture 2" descr="C:\Users\KlaP2\AppData\Local\Microsoft\Windows\Temporary Internet Files\Content.IE5\HHBPZ3AM\MC900431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2714143" cy="271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406" y="4713684"/>
            <a:ext cx="321120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722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  DOLEVA</a:t>
            </a:r>
            <a:endParaRPr lang="cs-CZ" dirty="0"/>
          </a:p>
        </p:txBody>
      </p:sp>
      <p:pic>
        <p:nvPicPr>
          <p:cNvPr id="3074" name="Picture 2" descr="C:\Users\KlaP2\AppData\Local\Microsoft\Windows\Temporary Internet Files\Content.IE5\HHBPZ3AM\MC900431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2714143" cy="271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406" y="4713684"/>
            <a:ext cx="321120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74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RUKA DRŽÍ ZEMĚKOULI?</a:t>
            </a:r>
            <a:endParaRPr lang="cs-CZ" dirty="0"/>
          </a:p>
        </p:txBody>
      </p:sp>
      <p:pic>
        <p:nvPicPr>
          <p:cNvPr id="4098" name="Picture 2" descr="C:\Users\KlaP2\AppData\Local\Microsoft\Windows\Temporary Internet Files\Content.IE5\BJRAG7DU\MP9004330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6400800" cy="465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993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    LEVÁ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2492896"/>
            <a:ext cx="3338660" cy="35178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3" descr="C:\Users\KlaP2\AppData\Local\Microsoft\Windows\Temporary Internet Files\Content.IE5\ZH8VEPPF\MP9004333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74606"/>
            <a:ext cx="7960535" cy="569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>
            <a:off x="2123728" y="1916832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04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CVIČENÍ: NAMALUJ ŠIPKY, ABYS DAL ZVÍŘÁTKA DOLEVA</a:t>
            </a:r>
            <a:endParaRPr lang="cs-CZ" dirty="0"/>
          </a:p>
        </p:txBody>
      </p:sp>
      <p:pic>
        <p:nvPicPr>
          <p:cNvPr id="5122" name="Picture 2" descr="C:\Users\KlaP2\AppData\Local\Microsoft\Windows\Temporary Internet Files\Content.IE5\HHBPZ3AM\MP900430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796" y="1400768"/>
            <a:ext cx="1827584" cy="18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laP2\AppData\Local\Microsoft\Windows\Temporary Internet Files\Content.IE5\UQYQ9HQ1\MC9003244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425" y="3028035"/>
            <a:ext cx="1889150" cy="80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laP2\AppData\Local\Microsoft\Windows\Temporary Internet Files\Content.IE5\ZH8VEPPF\MC9003561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491" y="4149080"/>
            <a:ext cx="1815084" cy="101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KlaP2\AppData\Local\Microsoft\Windows\Temporary Internet Files\Content.IE5\UQYQ9HQ1\MP9004310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217" y="5118979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834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 ZVÍŘÁTKA JDOU DOLEVA</a:t>
            </a:r>
            <a:endParaRPr lang="cs-CZ" dirty="0"/>
          </a:p>
        </p:txBody>
      </p:sp>
      <p:pic>
        <p:nvPicPr>
          <p:cNvPr id="5122" name="Picture 2" descr="C:\Users\KlaP2\AppData\Local\Microsoft\Windows\Temporary Internet Files\Content.IE5\HHBPZ3AM\MP900430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796" y="1400768"/>
            <a:ext cx="1827584" cy="18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laP2\AppData\Local\Microsoft\Windows\Temporary Internet Files\Content.IE5\UQYQ9HQ1\MC9003244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425" y="3028035"/>
            <a:ext cx="1889150" cy="80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laP2\AppData\Local\Microsoft\Windows\Temporary Internet Files\Content.IE5\ZH8VEPPF\MC9003561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491" y="4149080"/>
            <a:ext cx="1815084" cy="101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KlaP2\AppData\Local\Microsoft\Windows\Temporary Internet Files\Content.IE5\UQYQ9HQ1\MP9004310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217" y="5118979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130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5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07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67</Words>
  <Application>Microsoft Office PowerPoint</Application>
  <PresentationFormat>Předvádění na obrazovce (4:3)</PresentationFormat>
  <Paragraphs>19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ZŠP a ZŠS Uherský Brod  projekt č. CZ.1.07/1.4.00/21.0961  Smyslová výchova  Č. DUMu:  VY_32_INOVACE_13_směrová orientace vlevo </vt:lpstr>
      <vt:lpstr>Prezentace aplikace PowerPoint</vt:lpstr>
      <vt:lpstr>KTERÁ RUKA JE LEVÁ?</vt:lpstr>
      <vt:lpstr>JE TO PRAVÁ NEBO LEVÁ RUKA?</vt:lpstr>
      <vt:lpstr>ŘEŠENÍ:    LEVÁ</vt:lpstr>
      <vt:lpstr>NAMALUJ ŠIPKU DOLEVA  TAM SE BUDE KUTÁLET MÍČ</vt:lpstr>
      <vt:lpstr>KAM MÁ JET AUTO?</vt:lpstr>
      <vt:lpstr>ŘEŠENÍ:   DOLEVA</vt:lpstr>
      <vt:lpstr>KTERÁ RUKA DRŽÍ ZEMĚKOULI?</vt:lpstr>
      <vt:lpstr>ŘEŠENÍ:    LEVÁ</vt:lpstr>
      <vt:lpstr>CVIČENÍ: NAMALUJ ŠIPKY, ABYS DAL ZVÍŘÁTKA DOLEVA</vt:lpstr>
      <vt:lpstr>ŘEŠENÍ: ZVÍŘÁTKA JDOU DOLEVA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VY_32_INOVACE_024_poznávání nahoře a dole</dc:title>
  <dc:creator>KlaP2</dc:creator>
  <cp:lastModifiedBy>SEF</cp:lastModifiedBy>
  <cp:revision>25</cp:revision>
  <dcterms:created xsi:type="dcterms:W3CDTF">2011-11-14T20:21:28Z</dcterms:created>
  <dcterms:modified xsi:type="dcterms:W3CDTF">2012-10-12T10:01:55Z</dcterms:modified>
</cp:coreProperties>
</file>