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70" r:id="rId4"/>
    <p:sldId id="272" r:id="rId5"/>
    <p:sldId id="273" r:id="rId6"/>
    <p:sldId id="274" r:id="rId7"/>
    <p:sldId id="275" r:id="rId8"/>
    <p:sldId id="276" r:id="rId9"/>
    <p:sldId id="271" r:id="rId10"/>
    <p:sldId id="278" r:id="rId11"/>
    <p:sldId id="279" r:id="rId12"/>
    <p:sldId id="281" r:id="rId13"/>
    <p:sldId id="28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705" autoAdjust="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82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694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681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9708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051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422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8386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733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23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59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895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4927B-3415-4DB3-9193-F5DE0D2F89E4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822E8-FA62-403E-9821-1A4ABDB8BD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164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666727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ZŠP a ZŠS Uherský Brod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 projekt č. CZ.1.07/1.4.00/21.0961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/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Smyslová výchova 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Č. </a:t>
            </a:r>
            <a:r>
              <a:rPr lang="cs-CZ" sz="1700" dirty="0" err="1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DUMu</a:t>
            </a: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:  </a:t>
            </a:r>
            <a:r>
              <a:rPr lang="cs-CZ" sz="1700" dirty="0" smtClean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VY_32_INOVACE_14_směrová orientace vpravo</a:t>
            </a: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/>
            </a:r>
            <a:b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600" b="1" dirty="0" smtClean="0"/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466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99592" y="48691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Jméno autora:	Klára </a:t>
            </a:r>
            <a:r>
              <a:rPr lang="cs-CZ" dirty="0" smtClean="0">
                <a:solidFill>
                  <a:prstClr val="black"/>
                </a:solidFill>
              </a:rPr>
              <a:t>Luňáková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92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404664"/>
            <a:ext cx="871296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>
                <a:solidFill>
                  <a:prstClr val="black"/>
                </a:solidFill>
                <a:ea typeface="+mj-ea"/>
                <a:cs typeface="+mj-cs"/>
              </a:rPr>
              <a:t>Anotace: </a:t>
            </a: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Prezentace slouží k procvičení orientace pravé a levé strany. Tato je zaměřená na pravou stranu</a:t>
            </a:r>
            <a:r>
              <a:rPr lang="cs-CZ" sz="2000" dirty="0" smtClean="0">
                <a:solidFill>
                  <a:prstClr val="black"/>
                </a:solidFill>
                <a:ea typeface="+mj-ea"/>
                <a:cs typeface="+mj-cs"/>
              </a:rPr>
              <a:t>.</a:t>
            </a:r>
          </a:p>
          <a:p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Je určena pro žáky základní školy speciální.</a:t>
            </a:r>
            <a:b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Období vytvoření vzdělávacího materiálu – </a:t>
            </a:r>
            <a:r>
              <a:rPr lang="cs-CZ" sz="2000" dirty="0" smtClean="0">
                <a:solidFill>
                  <a:prstClr val="black"/>
                </a:solidFill>
                <a:ea typeface="+mj-ea"/>
                <a:cs typeface="+mj-cs"/>
              </a:rPr>
              <a:t>květen </a:t>
            </a: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2012.</a:t>
            </a:r>
            <a:b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470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RUKA JE PRAVÁ?</a:t>
            </a:r>
            <a:endParaRPr lang="cs-CZ" dirty="0"/>
          </a:p>
        </p:txBody>
      </p:sp>
      <p:pic>
        <p:nvPicPr>
          <p:cNvPr id="10" name="Picture 3" descr="C:\Users\KlaP2\AppData\Local\Microsoft\Windows\Temporary Internet Files\Content.IE5\ZH8VEPPF\MP90043333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58" y="1248214"/>
            <a:ext cx="7488832" cy="535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lů 7"/>
          <p:cNvSpPr/>
          <p:nvPr/>
        </p:nvSpPr>
        <p:spPr>
          <a:xfrm>
            <a:off x="4507974" y="2039144"/>
            <a:ext cx="843536" cy="12664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164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TO PRAVÁ NEBO LEVÁ RUKA?</a:t>
            </a:r>
            <a:endParaRPr lang="cs-CZ" dirty="0"/>
          </a:p>
        </p:txBody>
      </p:sp>
      <p:pic>
        <p:nvPicPr>
          <p:cNvPr id="3074" name="Picture 2" descr="C:\Users\KlaP2\AppData\Local\Microsoft\Windows\Temporary Internet Files\Content.IE5\HHBPZ3AM\MP900449060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854" y="1600200"/>
            <a:ext cx="501029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36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ŘEŠENÍ:    PRAVÁ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07704" y="2492896"/>
            <a:ext cx="3338660" cy="351785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3" descr="C:\Users\KlaP2\AppData\Local\Microsoft\Windows\Temporary Internet Files\Content.IE5\ZH8VEPPF\MP90043333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74606"/>
            <a:ext cx="7960535" cy="569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lů 5"/>
          <p:cNvSpPr/>
          <p:nvPr/>
        </p:nvSpPr>
        <p:spPr>
          <a:xfrm>
            <a:off x="4761732" y="162880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5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NAMALUJ ŠIPKU DOPRAVA </a:t>
            </a:r>
            <a:br>
              <a:rPr lang="cs-CZ" dirty="0" smtClean="0"/>
            </a:br>
            <a:r>
              <a:rPr lang="cs-CZ" dirty="0" smtClean="0"/>
              <a:t>TAM SE BUDE KUTÁLET MÍČ</a:t>
            </a:r>
            <a:endParaRPr lang="cs-CZ" dirty="0"/>
          </a:p>
        </p:txBody>
      </p:sp>
      <p:pic>
        <p:nvPicPr>
          <p:cNvPr id="4098" name="Picture 2" descr="C:\Users\KlaP2\AppData\Local\Microsoft\Windows\Temporary Internet Files\Content.IE5\HHBPZ3AM\MC90041255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790" y="2736025"/>
            <a:ext cx="2272420" cy="225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98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 MÁ ODBOČIT AUTO?</a:t>
            </a:r>
            <a:endParaRPr lang="cs-CZ" dirty="0"/>
          </a:p>
        </p:txBody>
      </p:sp>
      <p:pic>
        <p:nvPicPr>
          <p:cNvPr id="5122" name="Picture 2" descr="C:\Users\KlaP2\AppData\Local\Microsoft\Windows\Temporary Internet Files\Content.IE5\HHBPZ3AM\MC90043200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340768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KlaP2\AppData\Local\Microsoft\Windows\Temporary Internet Files\Content.IE5\HHBPZ3AM\MC9003984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941168"/>
            <a:ext cx="4165788" cy="168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22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   DOPRAVA</a:t>
            </a:r>
            <a:endParaRPr lang="cs-CZ" dirty="0"/>
          </a:p>
        </p:txBody>
      </p:sp>
      <p:pic>
        <p:nvPicPr>
          <p:cNvPr id="6146" name="Picture 2" descr="C:\Users\KlaP2\AppData\Local\Microsoft\Windows\Temporary Internet Files\Content.IE5\HHBPZ3AM\MC90039846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869160"/>
            <a:ext cx="4320480" cy="174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KlaP2\AppData\Local\Microsoft\Windows\Temporary Internet Files\Content.IE5\HHBPZ3AM\MC9004320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340768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226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RUKA STŘÍHÁ?</a:t>
            </a:r>
            <a:endParaRPr lang="cs-CZ" dirty="0"/>
          </a:p>
        </p:txBody>
      </p:sp>
      <p:pic>
        <p:nvPicPr>
          <p:cNvPr id="2050" name="Picture 2" descr="C:\Users\KlaP2\AppData\Local\Microsoft\Windows\Temporary Internet Files\Content.IE5\HHBPZ3AM\MP900433044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38725"/>
            <a:ext cx="6400800" cy="424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93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ŘEŠENÍ:    PRAVÁ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07704" y="2492896"/>
            <a:ext cx="3338660" cy="351785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3" descr="C:\Users\KlaP2\AppData\Local\Microsoft\Windows\Temporary Internet Files\Content.IE5\ZH8VEPPF\MP90043333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74606"/>
            <a:ext cx="7960535" cy="569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lů 5"/>
          <p:cNvSpPr/>
          <p:nvPr/>
        </p:nvSpPr>
        <p:spPr>
          <a:xfrm>
            <a:off x="4761732" y="162880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045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CVIČENÍ: NAMALUJ ŠIPKY, ABYS DAL HRAČKY DOPRAVA</a:t>
            </a:r>
            <a:endParaRPr lang="cs-CZ" dirty="0"/>
          </a:p>
        </p:txBody>
      </p:sp>
      <p:pic>
        <p:nvPicPr>
          <p:cNvPr id="7175" name="Picture 7" descr="C:\Users\KlaP2\AppData\Local\Microsoft\Windows\Temporary Internet Files\Content.IE5\HHBPZ3AM\MP9004048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981" y="3620505"/>
            <a:ext cx="1789043" cy="127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KlaP2\AppData\Local\Microsoft\Windows\Temporary Internet Files\Content.IE5\BJRAG7DU\MP900401128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229200"/>
            <a:ext cx="936110" cy="117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KlaP2\AppData\Local\Microsoft\Windows\Temporary Internet Files\Content.IE5\HHBPZ3AM\MP90040539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700" y="1461370"/>
            <a:ext cx="1368152" cy="97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Users\KlaP2\AppData\Local\Microsoft\Windows\Temporary Internet Files\Content.IE5\UQYQ9HQ1\MP9004052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32" y="2414625"/>
            <a:ext cx="1688232" cy="120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345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ŘEŠENÍ:    DOPRAVA</a:t>
            </a:r>
            <a:endParaRPr lang="cs-CZ" dirty="0"/>
          </a:p>
        </p:txBody>
      </p:sp>
      <p:pic>
        <p:nvPicPr>
          <p:cNvPr id="7175" name="Picture 7" descr="C:\Users\KlaP2\AppData\Local\Microsoft\Windows\Temporary Internet Files\Content.IE5\HHBPZ3AM\MP9004048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981" y="3620505"/>
            <a:ext cx="1789043" cy="127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KlaP2\AppData\Local\Microsoft\Windows\Temporary Internet Files\Content.IE5\BJRAG7DU\MP900401128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721" y="5229200"/>
            <a:ext cx="936110" cy="117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KlaP2\AppData\Local\Microsoft\Windows\Temporary Internet Files\Content.IE5\HHBPZ3AM\MP90040539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700" y="1461370"/>
            <a:ext cx="1368152" cy="97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Users\KlaP2\AppData\Local\Microsoft\Windows\Temporary Internet Files\Content.IE5\UQYQ9HQ1\MP9004052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32" y="2414625"/>
            <a:ext cx="1688232" cy="120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919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3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7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1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5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Obrázky dostupné </a:t>
            </a:r>
            <a:r>
              <a:rPr lang="cs-CZ" sz="2400" dirty="0">
                <a:solidFill>
                  <a:prstClr val="black"/>
                </a:solidFill>
              </a:rPr>
              <a:t>z Klipart sady Microsoft Office.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07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64</Words>
  <Application>Microsoft Office PowerPoint</Application>
  <PresentationFormat>Předvádění na obrazovce (4:3)</PresentationFormat>
  <Paragraphs>19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ZŠP a ZŠS Uherský Brod  projekt č. CZ.1.07/1.4.00/21.0961  Smyslová výchova  Č. DUMu:  VY_32_INOVACE_14_směrová orientace vpravo </vt:lpstr>
      <vt:lpstr>Prezentace aplikace PowerPoint</vt:lpstr>
      <vt:lpstr>KTERÁ RUKA JE PRAVÁ?</vt:lpstr>
      <vt:lpstr>JE TO PRAVÁ NEBO LEVÁ RUKA?</vt:lpstr>
      <vt:lpstr>ŘEŠENÍ:    PRAVÁ</vt:lpstr>
      <vt:lpstr>NAMALUJ ŠIPKU DOPRAVA  TAM SE BUDE KUTÁLET MÍČ</vt:lpstr>
      <vt:lpstr>KAM MÁ ODBOČIT AUTO?</vt:lpstr>
      <vt:lpstr>ŘEŠENÍ:   DOPRAVA</vt:lpstr>
      <vt:lpstr>KTERÁ RUKA STŘÍHÁ?</vt:lpstr>
      <vt:lpstr>ŘEŠENÍ:    PRAVÁ</vt:lpstr>
      <vt:lpstr>CVIČENÍ: NAMALUJ ŠIPKY, ABYS DAL HRAČKY DOPRAVA</vt:lpstr>
      <vt:lpstr>ŘEŠENÍ:    DOPRAVA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projekt č. CZ.1.07/1.4.00/21.0961  Smyslová výchova  Č. DUMu:  VY_32_INOVACE_024_poznávání nahoře a dole</dc:title>
  <dc:creator>KlaP2</dc:creator>
  <cp:lastModifiedBy>SEF</cp:lastModifiedBy>
  <cp:revision>23</cp:revision>
  <dcterms:created xsi:type="dcterms:W3CDTF">2011-11-14T20:21:28Z</dcterms:created>
  <dcterms:modified xsi:type="dcterms:W3CDTF">2012-10-12T10:02:16Z</dcterms:modified>
</cp:coreProperties>
</file>