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59" r:id="rId4"/>
    <p:sldId id="260" r:id="rId5"/>
    <p:sldId id="265" r:id="rId6"/>
    <p:sldId id="261" r:id="rId7"/>
    <p:sldId id="266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5506A18C-CCF2-49C6-A351-A10DB48DAF9F}">
          <p14:sldIdLst>
            <p14:sldId id="257"/>
            <p14:sldId id="264"/>
            <p14:sldId id="259"/>
            <p14:sldId id="260"/>
            <p14:sldId id="265"/>
            <p14:sldId id="261"/>
            <p14:sldId id="266"/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B2290-7CB5-48E5-A7BF-51E1C1F5A3F5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8200-718D-48A2-820D-E684171B5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994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B2290-7CB5-48E5-A7BF-51E1C1F5A3F5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8200-718D-48A2-820D-E684171B5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97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B2290-7CB5-48E5-A7BF-51E1C1F5A3F5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8200-718D-48A2-820D-E684171B5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020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B2290-7CB5-48E5-A7BF-51E1C1F5A3F5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8200-718D-48A2-820D-E684171B5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512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B2290-7CB5-48E5-A7BF-51E1C1F5A3F5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8200-718D-48A2-820D-E684171B5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16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B2290-7CB5-48E5-A7BF-51E1C1F5A3F5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8200-718D-48A2-820D-E684171B5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809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B2290-7CB5-48E5-A7BF-51E1C1F5A3F5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8200-718D-48A2-820D-E684171B5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728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B2290-7CB5-48E5-A7BF-51E1C1F5A3F5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8200-718D-48A2-820D-E684171B5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306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B2290-7CB5-48E5-A7BF-51E1C1F5A3F5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8200-718D-48A2-820D-E684171B5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0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B2290-7CB5-48E5-A7BF-51E1C1F5A3F5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8200-718D-48A2-820D-E684171B5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51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B2290-7CB5-48E5-A7BF-51E1C1F5A3F5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978200-718D-48A2-820D-E684171B5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439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5B2290-7CB5-48E5-A7BF-51E1C1F5A3F5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978200-718D-48A2-820D-E684171B5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966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ZŠP a ZŠS Uherský Brod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 projekt č. CZ.1.07/1.4.00/21.0961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Smyslová výchova 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Č. </a:t>
            </a:r>
            <a:r>
              <a:rPr lang="cs-CZ" sz="1700" dirty="0" err="1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DUMu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: 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VY_32_INOVACE_17_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</a:rPr>
              <a:t>roční období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</a:rPr>
              <a:t>léto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600" b="1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48691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Klára Luňáková</a:t>
            </a:r>
          </a:p>
        </p:txBody>
      </p:sp>
    </p:spTree>
    <p:extLst>
      <p:ext uri="{BB962C8B-B14F-4D97-AF65-F5344CB8AC3E}">
        <p14:creationId xmlns:p14="http://schemas.microsoft.com/office/powerpoint/2010/main" val="3463726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89679"/>
            <a:ext cx="8568952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i="1" dirty="0">
                <a:solidFill>
                  <a:prstClr val="black"/>
                </a:solidFill>
              </a:rPr>
              <a:t>Anotace: </a:t>
            </a:r>
            <a:r>
              <a:rPr lang="cs-CZ" sz="2000" dirty="0">
                <a:solidFill>
                  <a:prstClr val="black"/>
                </a:solidFill>
              </a:rPr>
              <a:t/>
            </a:r>
            <a:br>
              <a:rPr lang="cs-CZ" sz="2000" dirty="0">
                <a:solidFill>
                  <a:prstClr val="black"/>
                </a:solidFill>
              </a:rPr>
            </a:br>
            <a:r>
              <a:rPr lang="cs-CZ" sz="2000" dirty="0">
                <a:solidFill>
                  <a:prstClr val="black"/>
                </a:solidFill>
              </a:rPr>
              <a:t/>
            </a:r>
            <a:br>
              <a:rPr lang="cs-CZ" sz="2000" dirty="0">
                <a:solidFill>
                  <a:prstClr val="black"/>
                </a:solidFill>
              </a:rPr>
            </a:br>
            <a:r>
              <a:rPr lang="cs-CZ" sz="2000" dirty="0">
                <a:solidFill>
                  <a:prstClr val="black"/>
                </a:solidFill>
              </a:rPr>
              <a:t>Prezentace slouží k procvičení rozeznávání ročního období dle základních znaků.</a:t>
            </a:r>
            <a:br>
              <a:rPr lang="cs-CZ" sz="2000" dirty="0">
                <a:solidFill>
                  <a:prstClr val="black"/>
                </a:solidFill>
              </a:rPr>
            </a:br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Je </a:t>
            </a:r>
            <a:r>
              <a:rPr lang="cs-CZ" sz="2000" dirty="0">
                <a:solidFill>
                  <a:prstClr val="black"/>
                </a:solidFill>
              </a:rPr>
              <a:t>určena pro žáky základní školy speciální.</a:t>
            </a:r>
            <a:br>
              <a:rPr lang="cs-CZ" sz="2000" dirty="0">
                <a:solidFill>
                  <a:prstClr val="black"/>
                </a:solidFill>
              </a:rPr>
            </a:br>
            <a:r>
              <a:rPr lang="cs-CZ" sz="2000" dirty="0">
                <a:solidFill>
                  <a:prstClr val="black"/>
                </a:solidFill>
              </a:rPr>
              <a:t/>
            </a:r>
            <a:br>
              <a:rPr lang="cs-CZ" sz="2000" dirty="0">
                <a:solidFill>
                  <a:prstClr val="black"/>
                </a:solidFill>
              </a:rPr>
            </a:br>
            <a:r>
              <a:rPr lang="cs-CZ" sz="2000" dirty="0">
                <a:solidFill>
                  <a:prstClr val="black"/>
                </a:solidFill>
              </a:rPr>
              <a:t>Období vytvoření vzdělávacího materiálu – </a:t>
            </a:r>
            <a:r>
              <a:rPr lang="cs-CZ" sz="2000" dirty="0" smtClean="0">
                <a:solidFill>
                  <a:prstClr val="black"/>
                </a:solidFill>
              </a:rPr>
              <a:t>květen </a:t>
            </a:r>
            <a:r>
              <a:rPr lang="cs-CZ" sz="2000" dirty="0">
                <a:solidFill>
                  <a:prstClr val="black"/>
                </a:solidFill>
              </a:rPr>
              <a:t>2012.</a:t>
            </a:r>
            <a:br>
              <a:rPr lang="cs-CZ" sz="2000" dirty="0">
                <a:solidFill>
                  <a:prstClr val="black"/>
                </a:solidFill>
              </a:rPr>
            </a:b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132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843808" y="476672"/>
            <a:ext cx="2005934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000" dirty="0" smtClean="0">
                <a:solidFill>
                  <a:prstClr val="black"/>
                </a:solidFill>
              </a:rPr>
              <a:t>LÉTO</a:t>
            </a:r>
            <a:endParaRPr lang="cs-CZ" sz="7000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Users\KlaP2\AppData\Local\Microsoft\Windows\Temporary Internet Files\Content.IE5\UQYQ9HQ1\MC9004119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132856"/>
            <a:ext cx="3841767" cy="3977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36982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6148749"/>
            <a:ext cx="55216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SLUNÍČKO POSÍLILO A BÝVÁ PĚKNĚ HORKO.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2050" name="Picture 2" descr="C:\Users\KlaP2\AppData\Local\Microsoft\Windows\Temporary Internet Files\Content.IE5\BJRAG7DU\MC90023220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84784"/>
            <a:ext cx="3807801" cy="3871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332656"/>
            <a:ext cx="865083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KDYŽ JE LÉTO SVÍTÍ HŘEJE SLUNÍČKO HODNĚ NEBO MÁLO?</a:t>
            </a:r>
          </a:p>
          <a:p>
            <a:pPr algn="ctr"/>
            <a:r>
              <a:rPr lang="cs-CZ" sz="2800" dirty="0" smtClean="0"/>
              <a:t> JE TEPLO NEBO ZIMA?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6238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5292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SLUNÍČKO SVÍTÍ A HŘEJE, PROTO SE MUSÍME NATŘÍT …</a:t>
            </a:r>
            <a:endParaRPr lang="cs-CZ" dirty="0"/>
          </a:p>
        </p:txBody>
      </p:sp>
      <p:pic>
        <p:nvPicPr>
          <p:cNvPr id="1028" name="Picture 4" descr="C:\Users\KlaP2\AppData\Local\Microsoft\Windows\Temporary Internet Files\Content.IE5\ZH8VEPPF\MC9004405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4744"/>
            <a:ext cx="1482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laP2\AppData\Local\Microsoft\Windows\Temporary Internet Files\Content.IE5\BJRAG7DU\MC9003564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3020" y="1340768"/>
            <a:ext cx="1555394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3356654"/>
            <a:ext cx="2361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OPALOVACÍM KRÉMEM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5" y="1720419"/>
            <a:ext cx="2466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SE MÁME OBLÉKAT?</a:t>
            </a:r>
            <a:endParaRPr lang="cs-CZ" dirty="0"/>
          </a:p>
        </p:txBody>
      </p:sp>
      <p:pic>
        <p:nvPicPr>
          <p:cNvPr id="1030" name="Picture 6" descr="C:\Users\KlaP2\AppData\Local\Microsoft\Windows\Temporary Internet Files\Content.IE5\BJRAG7DU\MC9001132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093743"/>
            <a:ext cx="2021803" cy="3707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33738" y="6016603"/>
            <a:ext cx="4815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OBLÉKÁME SE LEHCE A MÁME POKRÝVKU HLAVY </a:t>
            </a:r>
          </a:p>
          <a:p>
            <a:r>
              <a:rPr lang="cs-CZ" dirty="0" smtClean="0"/>
              <a:t>NA NOHY SI OBUJEME SANDÁLE.</a:t>
            </a:r>
            <a:endParaRPr lang="cs-CZ" dirty="0"/>
          </a:p>
        </p:txBody>
      </p:sp>
      <p:pic>
        <p:nvPicPr>
          <p:cNvPr id="1031" name="Picture 7" descr="C:\Users\KlaP2\AppData\Local\Microsoft\Windows\Temporary Internet Files\Content.IE5\UQYQ9HQ1\MP9002626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729" y="2110905"/>
            <a:ext cx="1429336" cy="2182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laP2\AppData\Local\Microsoft\Windows\Temporary Internet Files\Content.IE5\HHBPZ3AM\MC9002521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5364" y="4701863"/>
            <a:ext cx="1817827" cy="126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799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1" y="741778"/>
            <a:ext cx="142898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prstClr val="black"/>
                </a:solidFill>
              </a:rPr>
              <a:t>ZLÁTNE </a:t>
            </a:r>
            <a:endParaRPr lang="cs-CZ" sz="30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50621" y="620991"/>
            <a:ext cx="497437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prstClr val="black"/>
                </a:solidFill>
              </a:rPr>
              <a:t>TO ZNAMENÁ, ŽE BUDOU ŽNĚ,</a:t>
            </a:r>
          </a:p>
          <a:p>
            <a:r>
              <a:rPr lang="cs-CZ" sz="3000" dirty="0" smtClean="0">
                <a:solidFill>
                  <a:prstClr val="black"/>
                </a:solidFill>
              </a:rPr>
              <a:t>PŘI ŽNÍCH JEZDÍ PO POLI </a:t>
            </a:r>
            <a:endParaRPr lang="cs-CZ" sz="30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2518855" y="2780928"/>
            <a:ext cx="64456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prstClr val="black"/>
                </a:solidFill>
              </a:rPr>
              <a:t>A SKLÍZÍ ZRALÉ OBILÍ. Z NĚJ SE POTOM MELE MOUKA.</a:t>
            </a:r>
            <a:endParaRPr lang="cs-CZ" sz="30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3491" y="4944440"/>
            <a:ext cx="465447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prstClr val="black"/>
                </a:solidFill>
              </a:rPr>
              <a:t>A Z TÉ SI UPEČEME ČERSTVÉ </a:t>
            </a:r>
            <a:endParaRPr lang="cs-CZ" sz="3000" dirty="0">
              <a:solidFill>
                <a:prstClr val="black"/>
              </a:solidFill>
            </a:endParaRPr>
          </a:p>
        </p:txBody>
      </p:sp>
      <p:pic>
        <p:nvPicPr>
          <p:cNvPr id="3075" name="Picture 3" descr="C:\Users\KlaP2\AppData\Local\Microsoft\Windows\Temporary Internet Files\Content.IE5\BJRAG7DU\MP9004221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8493" y="121027"/>
            <a:ext cx="1820726" cy="2015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laP2\AppData\Local\Microsoft\Windows\Temporary Internet Files\Content.IE5\UQYQ9HQ1\MP9002277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80928"/>
            <a:ext cx="2140243" cy="1398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laP2\AppData\Local\Microsoft\Windows\Temporary Internet Files\Content.IE5\BJRAG7DU\MC900058355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976" y="3397877"/>
            <a:ext cx="3642511" cy="3426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2335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22970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 TO LETNÍ?</a:t>
            </a:r>
            <a:endParaRPr lang="cs-CZ" sz="3200" dirty="0"/>
          </a:p>
        </p:txBody>
      </p:sp>
      <p:pic>
        <p:nvPicPr>
          <p:cNvPr id="2051" name="Picture 3" descr="C:\Users\KlaP2\AppData\Local\Microsoft\Windows\Temporary Internet Files\Content.IE5\ZH8VEPPF\MP9004070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167" y="1052737"/>
            <a:ext cx="2806681" cy="187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laP2\AppData\Local\Microsoft\Windows\Temporary Internet Files\Content.IE5\BJRAG7DU\MP9004004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167" y="3068960"/>
            <a:ext cx="2814816" cy="1875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laP2\AppData\Local\Microsoft\Windows\Temporary Internet Files\Content.IE5\UQYQ9HQ1\MP9003137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079" y="5157192"/>
            <a:ext cx="2332856" cy="155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95936" y="1556792"/>
            <a:ext cx="781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ŽABKY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49073" y="3581268"/>
            <a:ext cx="1275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STANOVÁNÍ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16429" y="5752088"/>
            <a:ext cx="696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DÝNĚ</a:t>
            </a:r>
            <a:endParaRPr lang="cs-CZ" dirty="0"/>
          </a:p>
        </p:txBody>
      </p:sp>
      <p:pic>
        <p:nvPicPr>
          <p:cNvPr id="2055" name="Picture 7" descr="C:\Users\KlaP2\AppData\Local\Microsoft\Windows\Temporary Internet Files\Content.IE5\ZH8VEPPF\MC9004244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404579"/>
            <a:ext cx="1131438" cy="106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laP2\AppData\Local\Microsoft\Windows\Temporary Internet Files\Content.IE5\HHBPZ3AM\MC90042806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1942" y="2941505"/>
            <a:ext cx="2098675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KlaP2\AppData\Local\Microsoft\Windows\Temporary Internet Files\Content.IE5\HHBPZ3AM\MC90042806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1941" y="1052737"/>
            <a:ext cx="2098675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3433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8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Obrázky dostupné </a:t>
            </a:r>
            <a:r>
              <a:rPr lang="cs-CZ" sz="2400" dirty="0">
                <a:solidFill>
                  <a:prstClr val="black"/>
                </a:solidFill>
              </a:rPr>
              <a:t>z Klipart sady Microsoft Office.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9071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111</Words>
  <Application>Microsoft Office PowerPoint</Application>
  <PresentationFormat>Předvádění na obrazovce (4:3)</PresentationFormat>
  <Paragraphs>27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ZŠP a ZŠS Uherský Brod  projekt č. CZ.1.07/1.4.00/21.0961  Smyslová výchova  Č. DUMu:  VY_32_INOVACE_17_roční období léto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Smyslová výchova  Č. DUMu:  VY_32_INOVACE_04_podzimní období</dc:title>
  <dc:creator>KlaP2</dc:creator>
  <cp:lastModifiedBy>SEF</cp:lastModifiedBy>
  <cp:revision>10</cp:revision>
  <dcterms:created xsi:type="dcterms:W3CDTF">2012-06-19T22:35:38Z</dcterms:created>
  <dcterms:modified xsi:type="dcterms:W3CDTF">2012-10-12T10:03:11Z</dcterms:modified>
</cp:coreProperties>
</file>