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246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57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871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720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273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139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35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368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48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16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60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BDF25-B639-4068-A887-EA89A2C5E5B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CA6DF-8BF8-466F-A237-0423DF1D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125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VY_32_INOVACE_18_napodobování předvedených pohybů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52241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89679"/>
            <a:ext cx="8568952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</a:rPr>
              <a:t>Anotace: </a:t>
            </a: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Prezentace slouží jako </a:t>
            </a:r>
            <a:r>
              <a:rPr lang="cs-CZ" sz="2000" dirty="0" err="1">
                <a:solidFill>
                  <a:prstClr val="black"/>
                </a:solidFill>
                <a:ea typeface="+mj-ea"/>
                <a:cs typeface="+mj-cs"/>
              </a:rPr>
              <a:t>vizuomotorická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 hra. Žáci se snaží napodobit úkoly, které jsou znázorněny v prezentaci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Je </a:t>
            </a:r>
            <a:r>
              <a:rPr lang="cs-CZ" sz="2000" dirty="0">
                <a:solidFill>
                  <a:prstClr val="black"/>
                </a:solidFill>
              </a:rPr>
              <a:t>určena pro žáky základní školy speciální.</a:t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</a:rPr>
              <a:t>květen </a:t>
            </a:r>
            <a:r>
              <a:rPr lang="cs-CZ" sz="2000" dirty="0">
                <a:solidFill>
                  <a:prstClr val="black"/>
                </a:solidFill>
              </a:rPr>
              <a:t>2012.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317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813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ZVEDNĚTE PRAVOU RUKU</a:t>
            </a:r>
            <a:endParaRPr lang="cs-CZ" sz="2200" dirty="0"/>
          </a:p>
        </p:txBody>
      </p:sp>
      <p:pic>
        <p:nvPicPr>
          <p:cNvPr id="1028" name="Picture 4" descr="C:\Users\KlaP2\AppData\Local\Microsoft\Windows\Temporary Internet Files\Content.IE5\HHBPZ3AM\MP9004254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80728"/>
            <a:ext cx="568863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69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OTOČTE SE</a:t>
            </a:r>
            <a:endParaRPr lang="cs-CZ" sz="2200" dirty="0"/>
          </a:p>
        </p:txBody>
      </p:sp>
      <p:pic>
        <p:nvPicPr>
          <p:cNvPr id="2051" name="Picture 3" descr="C:\Users\KlaP2\AppData\Local\Microsoft\Windows\Temporary Internet Files\Content.IE5\UQYQ9HQ1\MC9003267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462" y="2514983"/>
            <a:ext cx="3192010" cy="242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KlaP2\AppData\Local\Microsoft\Windows\Temporary Internet Files\Content.IE5\HHBPZ3AM\MP9004312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5157192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09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UJDĚTE 3 KROKY</a:t>
            </a:r>
            <a:endParaRPr lang="cs-CZ" dirty="0"/>
          </a:p>
        </p:txBody>
      </p:sp>
      <p:pic>
        <p:nvPicPr>
          <p:cNvPr id="4" name="Picture 3" descr="C:\Users\KlaP2\AppData\Local\Microsoft\Windows\Temporary Internet Files\Content.IE5\HHBPZ3AM\MP9004340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45518"/>
            <a:ext cx="3635896" cy="546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laP2\AppData\Local\Microsoft\Windows\Temporary Internet Files\Content.IE5\HHBPZ3AM\MM90017829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408" y="2852934"/>
            <a:ext cx="1917551" cy="191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laP2\AppData\Local\Microsoft\Windows\Temporary Internet Files\Content.IE5\UQYQ9HQ1\MP900422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88840"/>
            <a:ext cx="3356992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9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SEDNĚTE SI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HHBPZ3AM\MC900345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56792"/>
            <a:ext cx="4608512" cy="459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2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5127" y="282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KLEKNĚTE SI UDĚLEJTE</a:t>
            </a:r>
            <a:br>
              <a:rPr lang="cs-CZ" dirty="0" smtClean="0"/>
            </a:br>
            <a:r>
              <a:rPr lang="cs-CZ" dirty="0" smtClean="0"/>
              <a:t> “KOČIČÍ HŘBET“</a:t>
            </a:r>
            <a:endParaRPr lang="cs-CZ" dirty="0"/>
          </a:p>
        </p:txBody>
      </p:sp>
      <p:pic>
        <p:nvPicPr>
          <p:cNvPr id="5122" name="Picture 2" descr="C:\Users\KlaP2\AppData\Local\Microsoft\Windows\Temporary Internet Files\Content.IE5\HHBPZ3AM\MP900400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00" y="1171251"/>
            <a:ext cx="7957348" cy="530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56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ZAVŘETE OČI</a:t>
            </a:r>
            <a:endParaRPr lang="cs-CZ" dirty="0"/>
          </a:p>
        </p:txBody>
      </p:sp>
      <p:pic>
        <p:nvPicPr>
          <p:cNvPr id="6147" name="Picture 3" descr="C:\Users\KlaP2\AppData\Local\Microsoft\Windows\Temporary Internet Files\Content.IE5\UQYQ9HQ1\MP9004023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0768"/>
            <a:ext cx="3997837" cy="551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laP2\AppData\Local\Microsoft\Windows\Temporary Internet Files\Content.IE5\BJRAG7DU\MC90044057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6104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laP2\AppData\Local\Microsoft\Windows\Temporary Internet Files\Content.IE5\HHBPZ3AM\MP9004093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363749"/>
            <a:ext cx="2089663" cy="139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0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ZATLESKEJTE SI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 descr="C:\Users\KlaP2\AppData\Local\Microsoft\Windows\Temporary Internet Files\Content.IE5\BJRAG7DU\MM9000410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652190" cy="158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KlaP2\AppData\Local\Microsoft\Windows\Temporary Internet Files\Content.IE5\HHBPZ3AM\MC900355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8985"/>
            <a:ext cx="1555846" cy="256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KlaP2\AppData\Local\Microsoft\Windows\Temporary Internet Files\Content.IE5\HHBPZ3AM\MP9004265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695" y="2420888"/>
            <a:ext cx="5720050" cy="410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10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98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36</Words>
  <Application>Microsoft Office PowerPoint</Application>
  <PresentationFormat>Předvádění na obrazovce (4:3)</PresentationFormat>
  <Paragraphs>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ZŠP a ZŠS Uherský Brod  projekt č. CZ.1.07/1.4.00/21.0961  Smyslová výchova  Č. DUMu:  VY_32_INOVACE_18_napodobování předvedených pohybů </vt:lpstr>
      <vt:lpstr>Prezentace aplikace PowerPoint</vt:lpstr>
      <vt:lpstr>ZVEDNĚTE PRAVOU RUKU</vt:lpstr>
      <vt:lpstr>OTOČTE SE</vt:lpstr>
      <vt:lpstr>UJDĚTE 3 KROKY</vt:lpstr>
      <vt:lpstr>SEDNĚTE SI</vt:lpstr>
      <vt:lpstr>KLEKNĚTE SI UDĚLEJTE  “KOČIČÍ HŘBET“</vt:lpstr>
      <vt:lpstr>ZAVŘETE OČI</vt:lpstr>
      <vt:lpstr>ZATLESKEJTE SI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VY_32_INOVACE_18_napodobování předvedených pohybů</dc:title>
  <dc:creator>KlaP2</dc:creator>
  <cp:lastModifiedBy>SEF</cp:lastModifiedBy>
  <cp:revision>8</cp:revision>
  <dcterms:created xsi:type="dcterms:W3CDTF">2012-06-20T18:40:07Z</dcterms:created>
  <dcterms:modified xsi:type="dcterms:W3CDTF">2012-10-12T10:03:29Z</dcterms:modified>
</cp:coreProperties>
</file>