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9" r:id="rId3"/>
    <p:sldId id="261" r:id="rId4"/>
    <p:sldId id="263" r:id="rId5"/>
    <p:sldId id="264" r:id="rId6"/>
    <p:sldId id="266" r:id="rId7"/>
    <p:sldId id="267" r:id="rId8"/>
    <p:sldId id="268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5D55A-92AE-4647-8419-1F8F80AC285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BDC4A-90C9-4C60-8998-BC15331FEE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69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5D55A-92AE-4647-8419-1F8F80AC285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BDC4A-90C9-4C60-8998-BC15331FEE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638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5D55A-92AE-4647-8419-1F8F80AC285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BDC4A-90C9-4C60-8998-BC15331FEE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372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5D55A-92AE-4647-8419-1F8F80AC285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BDC4A-90C9-4C60-8998-BC15331FEE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726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5D55A-92AE-4647-8419-1F8F80AC285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BDC4A-90C9-4C60-8998-BC15331FEE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5324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5D55A-92AE-4647-8419-1F8F80AC285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BDC4A-90C9-4C60-8998-BC15331FEE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797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5D55A-92AE-4647-8419-1F8F80AC285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BDC4A-90C9-4C60-8998-BC15331FEE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768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5D55A-92AE-4647-8419-1F8F80AC285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BDC4A-90C9-4C60-8998-BC15331FEE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051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5D55A-92AE-4647-8419-1F8F80AC285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BDC4A-90C9-4C60-8998-BC15331FEE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493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5D55A-92AE-4647-8419-1F8F80AC285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BDC4A-90C9-4C60-8998-BC15331FEE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772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5D55A-92AE-4647-8419-1F8F80AC285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BDC4A-90C9-4C60-8998-BC15331FEE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1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D5D55A-92AE-4647-8419-1F8F80AC285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ABDC4A-90C9-4C60-8998-BC15331FEE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48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VY_32_INOVACE_20_směrová orientace před a za 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Luňáková</a:t>
            </a:r>
          </a:p>
        </p:txBody>
      </p:sp>
    </p:spTree>
    <p:extLst>
      <p:ext uri="{BB962C8B-B14F-4D97-AF65-F5344CB8AC3E}">
        <p14:creationId xmlns:p14="http://schemas.microsoft.com/office/powerpoint/2010/main" val="144121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89679"/>
            <a:ext cx="8568952" cy="2831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>
                <a:solidFill>
                  <a:prstClr val="black"/>
                </a:solidFill>
              </a:rPr>
              <a:t>Anotace: </a:t>
            </a:r>
            <a:r>
              <a:rPr lang="cs-CZ" sz="2000" dirty="0">
                <a:solidFill>
                  <a:prstClr val="black"/>
                </a:solidFill>
              </a:rPr>
              <a:t/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</a:rPr>
              <a:t/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Prezentace slouží k procvičení směrové orientace v řadě. Procvičíme pojmy před a za. </a:t>
            </a:r>
            <a:endParaRPr lang="cs-CZ" sz="20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Je </a:t>
            </a:r>
            <a:r>
              <a:rPr lang="cs-CZ" sz="2000" dirty="0">
                <a:solidFill>
                  <a:prstClr val="black"/>
                </a:solidFill>
              </a:rPr>
              <a:t>určena pro žáky základní školy speciální.</a:t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</a:rPr>
              <a:t/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</a:rPr>
              <a:t>Období vytvoření vzdělávacího materiálu – </a:t>
            </a:r>
            <a:r>
              <a:rPr lang="cs-CZ" sz="2000" dirty="0" smtClean="0">
                <a:solidFill>
                  <a:prstClr val="black"/>
                </a:solidFill>
              </a:rPr>
              <a:t>květen </a:t>
            </a:r>
            <a:r>
              <a:rPr lang="cs-CZ" sz="2000" dirty="0">
                <a:solidFill>
                  <a:prstClr val="black"/>
                </a:solidFill>
              </a:rPr>
              <a:t>2012.</a:t>
            </a:r>
            <a:br>
              <a:rPr lang="cs-CZ" sz="2000" dirty="0">
                <a:solidFill>
                  <a:prstClr val="black"/>
                </a:solidFill>
              </a:rPr>
            </a:b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90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9813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PŘED</a:t>
            </a:r>
            <a:endParaRPr lang="cs-CZ" sz="2200" dirty="0"/>
          </a:p>
        </p:txBody>
      </p:sp>
      <p:pic>
        <p:nvPicPr>
          <p:cNvPr id="4" name="Picture 2" descr="C:\Users\KlaP2\AppData\Local\Microsoft\Windows\Temporary Internet Files\Content.IE5\HHBPZ3AM\MC900237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4748206" cy="4032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36096" y="4653136"/>
            <a:ext cx="33843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i="1" dirty="0" smtClean="0"/>
              <a:t>KDE JE ZELENINA?</a:t>
            </a:r>
          </a:p>
          <a:p>
            <a:r>
              <a:rPr lang="cs-CZ" sz="3000" i="1" dirty="0" smtClean="0"/>
              <a:t>PŘED STRUHADLEM</a:t>
            </a:r>
          </a:p>
          <a:p>
            <a:r>
              <a:rPr lang="cs-CZ" sz="3000" i="1" dirty="0" smtClean="0"/>
              <a:t>NEBO ZA STRUHADLEM?</a:t>
            </a:r>
            <a:endParaRPr lang="cs-CZ" sz="3000" i="1" dirty="0"/>
          </a:p>
        </p:txBody>
      </p:sp>
    </p:spTree>
    <p:extLst>
      <p:ext uri="{BB962C8B-B14F-4D97-AF65-F5344CB8AC3E}">
        <p14:creationId xmlns:p14="http://schemas.microsoft.com/office/powerpoint/2010/main" val="4017821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</a:t>
            </a:r>
            <a:endParaRPr lang="cs-CZ" dirty="0"/>
          </a:p>
        </p:txBody>
      </p:sp>
      <p:pic>
        <p:nvPicPr>
          <p:cNvPr id="2053" name="Picture 5" descr="C:\Users\KlaP2\AppData\Local\Microsoft\Windows\Temporary Internet Files\Content.IE5\UQYQ9HQ1\MC90023318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24744"/>
            <a:ext cx="5400599" cy="4575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4653136"/>
            <a:ext cx="38164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i="1" dirty="0" smtClean="0"/>
              <a:t>KDE TÁHNE FARMÁŘ  VALNÍK?</a:t>
            </a:r>
          </a:p>
          <a:p>
            <a:r>
              <a:rPr lang="cs-CZ" sz="3000" i="1" dirty="0" smtClean="0"/>
              <a:t>PŘED TRAKTOREM </a:t>
            </a:r>
          </a:p>
          <a:p>
            <a:r>
              <a:rPr lang="cs-CZ" sz="3000" i="1" dirty="0" smtClean="0"/>
              <a:t>NEBO ZA TRAKTOREM?</a:t>
            </a:r>
            <a:endParaRPr lang="cs-CZ" sz="3000" i="1" dirty="0"/>
          </a:p>
        </p:txBody>
      </p:sp>
    </p:spTree>
    <p:extLst>
      <p:ext uri="{BB962C8B-B14F-4D97-AF65-F5344CB8AC3E}">
        <p14:creationId xmlns:p14="http://schemas.microsoft.com/office/powerpoint/2010/main" val="2307459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1115616" y="1672042"/>
            <a:ext cx="66967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KDE SE UKÁŽE NÁVĚS, KTERÝ POVEZE TAHAČ </a:t>
            </a:r>
            <a:r>
              <a:rPr lang="cs-CZ" sz="2200" b="1" i="1" dirty="0" smtClean="0"/>
              <a:t>ZA</a:t>
            </a:r>
            <a:r>
              <a:rPr lang="cs-CZ" sz="2200" dirty="0" smtClean="0"/>
              <a:t> SEBOU?</a:t>
            </a:r>
            <a:endParaRPr lang="cs-CZ" sz="2200" dirty="0"/>
          </a:p>
        </p:txBody>
      </p:sp>
      <p:pic>
        <p:nvPicPr>
          <p:cNvPr id="3074" name="Picture 2" descr="C:\Users\KlaP2\AppData\Local\Microsoft\Windows\Temporary Internet Files\Content.IE5\ZH8VEPPF\MC9002868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76872"/>
            <a:ext cx="375852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laP2\AppData\Local\Microsoft\Windows\Temporary Internet Files\Content.IE5\BJRAG7DU\MC9003266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1628" y="4521922"/>
            <a:ext cx="3456384" cy="2040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161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1115616" y="1672042"/>
            <a:ext cx="66967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prstClr val="black"/>
                </a:solidFill>
              </a:rPr>
              <a:t>KDE </a:t>
            </a:r>
            <a:r>
              <a:rPr lang="cs-CZ" sz="2200" dirty="0" smtClean="0">
                <a:solidFill>
                  <a:prstClr val="black"/>
                </a:solidFill>
              </a:rPr>
              <a:t>POLETÍ VLAŠTOVKA, ABY LETĚLA PŘED CHLAPCEM?</a:t>
            </a:r>
            <a:endParaRPr lang="cs-CZ" sz="2200" dirty="0">
              <a:solidFill>
                <a:prstClr val="black"/>
              </a:solidFill>
            </a:endParaRPr>
          </a:p>
        </p:txBody>
      </p:sp>
      <p:pic>
        <p:nvPicPr>
          <p:cNvPr id="4104" name="Picture 8" descr="C:\Users\KlaP2\AppData\Local\Microsoft\Windows\Temporary Internet Files\Content.IE5\BJRAG7DU\MP9004020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027" y="2780928"/>
            <a:ext cx="20856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KlaP2\AppData\Local\Microsoft\Windows\Temporary Internet Files\Content.IE5\BJRAG7DU\MP9003155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5" y="2780928"/>
            <a:ext cx="2345305" cy="167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1566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" y="0"/>
            <a:ext cx="8229600" cy="1143000"/>
          </a:xfrm>
        </p:spPr>
        <p:txBody>
          <a:bodyPr/>
          <a:lstStyle/>
          <a:p>
            <a:r>
              <a:rPr lang="cs-CZ" dirty="0" smtClean="0"/>
              <a:t>CVIČENÍ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1115616" y="908720"/>
            <a:ext cx="66967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prstClr val="black"/>
                </a:solidFill>
              </a:rPr>
              <a:t>KDE </a:t>
            </a:r>
            <a:r>
              <a:rPr lang="cs-CZ" sz="2200" dirty="0" smtClean="0">
                <a:solidFill>
                  <a:prstClr val="black"/>
                </a:solidFill>
              </a:rPr>
              <a:t>VYROSTE HOUBA, </a:t>
            </a:r>
            <a:r>
              <a:rPr lang="cs-CZ" sz="2200" dirty="0">
                <a:solidFill>
                  <a:prstClr val="black"/>
                </a:solidFill>
              </a:rPr>
              <a:t>ABY </a:t>
            </a:r>
            <a:r>
              <a:rPr lang="cs-CZ" sz="2200" dirty="0" smtClean="0">
                <a:solidFill>
                  <a:prstClr val="black"/>
                </a:solidFill>
              </a:rPr>
              <a:t>ROSTLA PŘED STROMEM?</a:t>
            </a:r>
            <a:endParaRPr lang="cs-CZ" sz="2200" dirty="0">
              <a:solidFill>
                <a:prstClr val="black"/>
              </a:solidFill>
            </a:endParaRPr>
          </a:p>
        </p:txBody>
      </p:sp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2079989" y="1256711"/>
            <a:ext cx="4464496" cy="5544616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3" name="Picture 3" descr="C:\Users\KlaP2\AppData\Local\Microsoft\Windows\Temporary Internet Files\Content.IE5\UQYQ9HQ1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123" y="4775592"/>
            <a:ext cx="1759730" cy="2025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546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" y="0"/>
            <a:ext cx="8229600" cy="1143000"/>
          </a:xfrm>
        </p:spPr>
        <p:txBody>
          <a:bodyPr/>
          <a:lstStyle/>
          <a:p>
            <a:r>
              <a:rPr lang="cs-CZ" dirty="0" smtClean="0"/>
              <a:t>CVIČENÍ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1115616" y="908720"/>
            <a:ext cx="66967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prstClr val="black"/>
                </a:solidFill>
              </a:rPr>
              <a:t>KÁM SE SCHOVÁ PEJSEK, ABY BYL ZA BOUDOU? </a:t>
            </a:r>
            <a:endParaRPr lang="cs-CZ" sz="2200" dirty="0">
              <a:solidFill>
                <a:prstClr val="black"/>
              </a:solidFill>
            </a:endParaRPr>
          </a:p>
        </p:txBody>
      </p:sp>
      <p:pic>
        <p:nvPicPr>
          <p:cNvPr id="6146" name="Picture 2" descr="C:\Users\KlaP2\AppData\Local\Microsoft\Windows\Temporary Internet Files\Content.IE5\ZH8VEPPF\MC900295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740" y="2847915"/>
            <a:ext cx="4464496" cy="4010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KlaP2\AppData\Local\Microsoft\Windows\Temporary Internet Files\Content.IE5\UQYQ9HQ1\MP9004448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6248" y="1908393"/>
            <a:ext cx="2244412" cy="2944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2301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979 -0.06638 L -0.24739 -0.06638 C -0.3052 -0.06638 -0.3743 -0.01966 -0.3743 0.0185 L -0.3743 0.10337 " pathEditMode="relative" rAng="0" ptsTypes="FfFF">
                                      <p:cBhvr>
                                        <p:cTn id="20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26" y="84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</a:t>
            </a:r>
            <a:r>
              <a:rPr lang="cs-CZ" sz="2400" dirty="0">
                <a:solidFill>
                  <a:prstClr val="black"/>
                </a:solidFill>
              </a:rPr>
              <a:t>z Klipart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1534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85</Words>
  <Application>Microsoft Office PowerPoint</Application>
  <PresentationFormat>Předvádění na obrazovce (4:3)</PresentationFormat>
  <Paragraphs>26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ZŠP a ZŠS Uherský Brod  projekt č. CZ.1.07/1.4.00/21.0961  Smyslová výchova  Č. DUMu:  VY_32_INOVACE_20_směrová orientace před a za  </vt:lpstr>
      <vt:lpstr>Prezentace aplikace PowerPoint</vt:lpstr>
      <vt:lpstr>PŘED</vt:lpstr>
      <vt:lpstr>ZA</vt:lpstr>
      <vt:lpstr>CVIČENÍ</vt:lpstr>
      <vt:lpstr>CVIČENÍ</vt:lpstr>
      <vt:lpstr>CVIČENÍ</vt:lpstr>
      <vt:lpstr>CVIČENÍ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Smyslová výchova  Č. DUMu:  VY_32_INOVACE_20_směrová orientace před a za</dc:title>
  <dc:creator>KlaP2</dc:creator>
  <cp:lastModifiedBy>SEF</cp:lastModifiedBy>
  <cp:revision>8</cp:revision>
  <dcterms:created xsi:type="dcterms:W3CDTF">2012-06-20T20:27:38Z</dcterms:created>
  <dcterms:modified xsi:type="dcterms:W3CDTF">2012-10-12T10:04:02Z</dcterms:modified>
</cp:coreProperties>
</file>