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84" r:id="rId4"/>
    <p:sldId id="285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768139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a procvičení úpravy obrazců ve Wordu (vložení a úprava písma)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Textový editor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obrazci ve Wordu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Word, obrazce,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písmo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font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textové pole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18.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12. </a:t>
                      </a:r>
                      <a:r>
                        <a:rPr lang="cs-CZ" sz="1100" dirty="0">
                          <a:effectLst/>
                        </a:rPr>
                        <a:t>2012                           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EU_12_sada1_15_Inf_Word_Práce s obrazci 4_Šeb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2310469" y="196731"/>
            <a:ext cx="50281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Vložení písma do obrazců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10469" y="96410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Obrazec, ve kterém budeme psát, označíme.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711" y="1361934"/>
            <a:ext cx="5253068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2601778"/>
            <a:ext cx="304961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Kurzor bliká </a:t>
            </a:r>
            <a:r>
              <a:rPr lang="cs-CZ" dirty="0" smtClean="0"/>
              <a:t>uvnitř, napíšeme text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82" y="4565382"/>
            <a:ext cx="5253068" cy="1683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99716" y="4097191"/>
            <a:ext cx="304961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 vybrání (označení) písmo můžeme formátovat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253" y="4743522"/>
            <a:ext cx="4374150" cy="1505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283968" y="1333440"/>
            <a:ext cx="1656184" cy="20235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/>
          <p:cNvGrpSpPr/>
          <p:nvPr/>
        </p:nvGrpSpPr>
        <p:grpSpPr>
          <a:xfrm>
            <a:off x="3347864" y="4365104"/>
            <a:ext cx="1753469" cy="1224136"/>
            <a:chOff x="3347864" y="4365104"/>
            <a:chExt cx="1753469" cy="1224136"/>
          </a:xfrm>
        </p:grpSpPr>
        <p:cxnSp>
          <p:nvCxnSpPr>
            <p:cNvPr id="9" name="Přímá spojnice se šipkou 8"/>
            <p:cNvCxnSpPr/>
            <p:nvPr/>
          </p:nvCxnSpPr>
          <p:spPr>
            <a:xfrm flipH="1">
              <a:off x="3563888" y="4365104"/>
              <a:ext cx="1440160" cy="122413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 flipH="1">
              <a:off x="3347864" y="4565382"/>
              <a:ext cx="1753469" cy="73582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8686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254" y="3068960"/>
            <a:ext cx="4752528" cy="3083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289" y="4452683"/>
            <a:ext cx="4464496" cy="1199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6539" y="517322"/>
            <a:ext cx="1533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Jiný způsob: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012086"/>
            <a:ext cx="6033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obrazce klikneme pravým tlačítkem a vyvoláme nabídku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5475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Zvolíme Přidat text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1660158"/>
            <a:ext cx="1693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Napíšeme text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84977"/>
            <a:ext cx="2620963" cy="798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301518" y="1343492"/>
            <a:ext cx="292700" cy="10026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588082" y="1381418"/>
            <a:ext cx="2012271" cy="25516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156176" y="1995449"/>
            <a:ext cx="240074" cy="291167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1" idx="2"/>
          </p:cNvCxnSpPr>
          <p:nvPr/>
        </p:nvCxnSpPr>
        <p:spPr>
          <a:xfrm flipH="1">
            <a:off x="1940740" y="1916832"/>
            <a:ext cx="74976" cy="25037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128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476672"/>
            <a:ext cx="46942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Vložení </a:t>
            </a:r>
            <a:r>
              <a:rPr lang="cs-CZ" sz="3600" dirty="0" smtClean="0"/>
              <a:t>textového pole 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846" y="2988341"/>
            <a:ext cx="3312368" cy="2233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030" y="4104920"/>
            <a:ext cx="26765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509547"/>
            <a:ext cx="2983277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14716" y="2276872"/>
            <a:ext cx="2341563" cy="1457325"/>
            <a:chOff x="414716" y="2276872"/>
            <a:chExt cx="2341563" cy="1457325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4716" y="2276872"/>
              <a:ext cx="2341563" cy="1457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Ovál 3"/>
            <p:cNvSpPr/>
            <p:nvPr/>
          </p:nvSpPr>
          <p:spPr>
            <a:xfrm>
              <a:off x="1043608" y="3068960"/>
              <a:ext cx="1440160" cy="57606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2267744" y="2636912"/>
              <a:ext cx="432048" cy="36862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899592" y="1268760"/>
            <a:ext cx="4270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nabídky Obrazce vybereme Textové pole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555776" y="1638092"/>
            <a:ext cx="1440160" cy="10708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635896" y="1945029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Vložíme do Obrazce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4139952" y="2276872"/>
            <a:ext cx="1152128" cy="31683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436096" y="245947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Zarovnáme na střed</a:t>
            </a:r>
            <a:endParaRPr lang="cs-CZ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5868144" y="2741611"/>
            <a:ext cx="682817" cy="212754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444208" y="336486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Napíšeme údaj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6300192" y="3645024"/>
            <a:ext cx="1040959" cy="240458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937430" y="5975004"/>
            <a:ext cx="3617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Nezapomeneme seskupit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3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21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35292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Cvičení </a:t>
            </a:r>
            <a:r>
              <a:rPr lang="cs-CZ" sz="3200" dirty="0" smtClean="0"/>
              <a:t> </a:t>
            </a:r>
            <a:r>
              <a:rPr lang="cs-CZ" sz="3200" dirty="0" smtClean="0"/>
              <a:t>: </a:t>
            </a:r>
            <a:r>
              <a:rPr lang="cs-CZ" sz="3200" dirty="0" smtClean="0"/>
              <a:t> </a:t>
            </a:r>
          </a:p>
          <a:p>
            <a:r>
              <a:rPr lang="cs-CZ" sz="2000" dirty="0" smtClean="0"/>
              <a:t>Vytvořte  </a:t>
            </a:r>
            <a:r>
              <a:rPr lang="cs-CZ" sz="2000" dirty="0"/>
              <a:t>ukazatel směru z </a:t>
            </a:r>
            <a:r>
              <a:rPr lang="cs-CZ" sz="2000" dirty="0" smtClean="0"/>
              <a:t>Karviné </a:t>
            </a:r>
            <a:r>
              <a:rPr lang="cs-CZ" sz="2000" dirty="0"/>
              <a:t>do těchto měst: </a:t>
            </a:r>
            <a:r>
              <a:rPr lang="cs-CZ" sz="2000" dirty="0" smtClean="0"/>
              <a:t>Praha, Brno, Třinec.</a:t>
            </a:r>
            <a:endParaRPr lang="cs-CZ" sz="2000" dirty="0"/>
          </a:p>
          <a:p>
            <a:r>
              <a:rPr lang="cs-CZ" sz="2000" dirty="0" smtClean="0"/>
              <a:t> Vzdálenost </a:t>
            </a:r>
            <a:r>
              <a:rPr lang="cs-CZ" sz="2000" dirty="0"/>
              <a:t>v km najděte na internetu (mapy, plánovač tras</a:t>
            </a:r>
            <a:r>
              <a:rPr lang="cs-CZ" sz="2000" dirty="0" smtClean="0"/>
              <a:t>).</a:t>
            </a:r>
          </a:p>
          <a:p>
            <a:r>
              <a:rPr lang="cs-CZ" sz="2000" dirty="0" smtClean="0"/>
              <a:t>Ukazatel seskupte.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12976"/>
            <a:ext cx="2859511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706" y="1916831"/>
            <a:ext cx="1614601" cy="2028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88160"/>
            <a:ext cx="2118816" cy="158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2315096" cy="1736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766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98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78</cp:revision>
  <dcterms:created xsi:type="dcterms:W3CDTF">2012-12-02T19:48:14Z</dcterms:created>
  <dcterms:modified xsi:type="dcterms:W3CDTF">2012-12-12T20:04:37Z</dcterms:modified>
</cp:coreProperties>
</file>