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59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DD225934-A923-4538-881B-6C8EFFA6AEBB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98C1C02-2823-49BE-83A7-9854E23770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DD225934-A923-4538-881B-6C8EFFA6AEBB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C1C02-2823-49BE-83A7-9854E23770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DD225934-A923-4538-881B-6C8EFFA6AEBB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98C1C02-2823-49BE-83A7-9854E237707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D225934-A923-4538-881B-6C8EFFA6AEBB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98C1C02-2823-49BE-83A7-9854E23770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DD225934-A923-4538-881B-6C8EFFA6AEBB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98C1C02-2823-49BE-83A7-9854E23770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25934-A923-4538-881B-6C8EFFA6AEBB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C1C02-2823-49BE-83A7-9854E23770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D225934-A923-4538-881B-6C8EFFA6AEBB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98C1C02-2823-49BE-83A7-9854E23770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DD225934-A923-4538-881B-6C8EFFA6AEBB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98C1C02-2823-49BE-83A7-9854E23770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DD225934-A923-4538-881B-6C8EFFA6AEBB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98C1C02-2823-49BE-83A7-9854E23770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25934-A923-4538-881B-6C8EFFA6AEBB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C1C02-2823-49BE-83A7-9854E23770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25934-A923-4538-881B-6C8EFFA6AEBB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C1C02-2823-49BE-83A7-9854E23770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DD225934-A923-4538-881B-6C8EFFA6AEBB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98C1C02-2823-49BE-83A7-9854E237707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MwuNqcKUxto" TargetMode="External"/><Relationship Id="rId2" Type="http://schemas.openxmlformats.org/officeDocument/2006/relationships/hyperlink" Target="http://www.youtube.com/watch?v=_jWQqW6MEso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gi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z/dance" TargetMode="External"/><Relationship Id="rId3" Type="http://schemas.openxmlformats.org/officeDocument/2006/relationships/hyperlink" Target="http://www.quido.cz/osobnosti/smetana.htm" TargetMode="External"/><Relationship Id="rId7" Type="http://schemas.openxmlformats.org/officeDocument/2006/relationships/hyperlink" Target="http://cs.wikipedia.org/wiki/Soubor:Lednice" TargetMode="External"/><Relationship Id="rId2" Type="http://schemas.openxmlformats.org/officeDocument/2006/relationships/hyperlink" Target="http://cs.wikipedia.org/wiki/Soubor:Jan_Vil%C3%ADmek_-_Karel_Hynek_M%C3%A1ch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luboka_castle.jpg" TargetMode="External"/><Relationship Id="rId5" Type="http://schemas.openxmlformats.org/officeDocument/2006/relationships/hyperlink" Target="http://cs.wikipedia.org/wiki/Soubor:Ales_Portrait.jpg" TargetMode="External"/><Relationship Id="rId4" Type="http://schemas.openxmlformats.org/officeDocument/2006/relationships/hyperlink" Target="http://www.antonin-dvorak.cz/" TargetMode="External"/><Relationship Id="rId9" Type="http://schemas.openxmlformats.org/officeDocument/2006/relationships/hyperlink" Target="http://www.artchiv.info/GALERIE/MALIR/10002--Mikolas-Ales.html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700808"/>
            <a:ext cx="8062912" cy="1470025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Dějiny ČR</a:t>
            </a:r>
            <a:b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romantismus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3284984"/>
            <a:ext cx="9144000" cy="1752600"/>
          </a:xfrm>
        </p:spPr>
        <p:txBody>
          <a:bodyPr>
            <a:normAutofit/>
          </a:bodyPr>
          <a:lstStyle/>
          <a:p>
            <a:pPr algn="ctr"/>
            <a:r>
              <a:rPr lang="cs-CZ" sz="2000" smtClean="0">
                <a:ln>
                  <a:noFill/>
                </a:ln>
                <a:solidFill>
                  <a:schemeClr val="tx1"/>
                </a:solidFill>
              </a:rPr>
              <a:t>VY_32_INOVACE_59_romantismus</a:t>
            </a:r>
            <a:endParaRPr lang="cs-CZ" sz="2000" dirty="0" smtClean="0">
              <a:ln>
                <a:noFill/>
              </a:ln>
              <a:solidFill>
                <a:schemeClr val="tx1"/>
              </a:solidFill>
            </a:endParaRPr>
          </a:p>
          <a:p>
            <a:pPr algn="ctr"/>
            <a:endParaRPr lang="cs-CZ" sz="2400" dirty="0" smtClean="0">
              <a:ln>
                <a:noFill/>
              </a:ln>
              <a:solidFill>
                <a:schemeClr val="tx1"/>
              </a:solidFill>
            </a:endParaRPr>
          </a:p>
          <a:p>
            <a:pPr algn="ctr"/>
            <a:r>
              <a:rPr lang="cs-CZ" sz="2000" dirty="0" smtClean="0">
                <a:ln>
                  <a:noFill/>
                </a:ln>
                <a:solidFill>
                  <a:schemeClr val="tx1"/>
                </a:solidFill>
              </a:rPr>
              <a:t>Autor projektu: Mgr. Renata Holanová</a:t>
            </a:r>
          </a:p>
          <a:p>
            <a:endParaRPr lang="cs-CZ" dirty="0"/>
          </a:p>
        </p:txBody>
      </p:sp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5157192"/>
            <a:ext cx="6965939" cy="1363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0" y="260648"/>
            <a:ext cx="94415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dirty="0" smtClean="0"/>
              <a:t>Vytvořeno v rámci projektu „EU peníze školám“.</a:t>
            </a:r>
          </a:p>
          <a:p>
            <a:pPr lvl="0" algn="ctr"/>
            <a:r>
              <a:rPr lang="cs-CZ" dirty="0" smtClean="0"/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399032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Romantismus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497002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Umělecký směr konce 18. století a začátku 19. století.</a:t>
            </a:r>
          </a:p>
          <a:p>
            <a:endParaRPr lang="cs-CZ" sz="2400" dirty="0" smtClean="0"/>
          </a:p>
          <a:p>
            <a:r>
              <a:rPr lang="cs-CZ" sz="2400" dirty="0" smtClean="0"/>
              <a:t>V českých zemích se romantismus prosadil v první polovině 19. století a zdůrazňoval především 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sblížení s přírodou a s lidem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Romantismus pronikl do všech druhů umění (literatura, hudba, výtvarné umění). Nejsilněji ovlivnil literaturu.</a:t>
            </a:r>
          </a:p>
          <a:p>
            <a:endParaRPr lang="cs-CZ" sz="2400" dirty="0" smtClean="0"/>
          </a:p>
          <a:p>
            <a:r>
              <a:rPr lang="cs-CZ" sz="2400" dirty="0" smtClean="0"/>
              <a:t>Hrdiny povídek, básní a divadelních her byli vězni, zbojníci, žebráci i tuláci.</a:t>
            </a:r>
            <a:endParaRPr lang="cs-CZ" sz="2400" dirty="0"/>
          </a:p>
        </p:txBody>
      </p:sp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Nejvýznamnější osobnost romantismu v Čechách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82808"/>
            <a:ext cx="8316416" cy="497519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Romantičtí spisovatelé objevovali krásu pověstí a pohádek.</a:t>
            </a:r>
          </a:p>
          <a:p>
            <a:r>
              <a:rPr lang="cs-CZ" sz="2400" dirty="0" smtClean="0"/>
              <a:t>V české literatuře patří k nejznámějším Karel Hynek Mácha, který vynikl se svou básní Máj.</a:t>
            </a:r>
          </a:p>
          <a:p>
            <a:endParaRPr lang="cs-CZ" sz="2400" dirty="0" smtClean="0"/>
          </a:p>
          <a:p>
            <a:r>
              <a:rPr lang="cs-CZ" sz="2400" dirty="0" smtClean="0"/>
              <a:t>Žil v letech 1810 – 1836. </a:t>
            </a:r>
          </a:p>
          <a:p>
            <a:endParaRPr lang="cs-CZ" sz="2400" dirty="0" smtClean="0"/>
          </a:p>
          <a:p>
            <a:r>
              <a:rPr lang="cs-CZ" sz="2400" dirty="0" smtClean="0"/>
              <a:t>K.H. Mácha je považován 				       za představitele českého romantismu 		        a zakladatele moderní české poezie.</a:t>
            </a:r>
          </a:p>
        </p:txBody>
      </p:sp>
      <p:pic>
        <p:nvPicPr>
          <p:cNvPr id="2050" name="Picture 2" descr="Soubor:Jan Vilímek - Karel Hynek Mách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212975"/>
            <a:ext cx="2376264" cy="34215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399032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Hudební romantismus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72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 hudby vnášel zvuky přírody, lidových tanců a písní.</a:t>
            </a:r>
          </a:p>
          <a:p>
            <a:r>
              <a:rPr lang="cs-CZ" sz="2400" dirty="0" smtClean="0"/>
              <a:t>Orchestr byl během 19. století neustále rozšiřován a skladatelé oper se nechávali unášet dobrodružnými, pohádkovými náměty.</a:t>
            </a:r>
          </a:p>
          <a:p>
            <a:r>
              <a:rPr lang="cs-CZ" sz="2400" dirty="0" smtClean="0"/>
              <a:t>Mezi české skladatele hudebního romantismu patří:</a:t>
            </a:r>
          </a:p>
          <a:p>
            <a:pPr>
              <a:buNone/>
            </a:pPr>
            <a:r>
              <a:rPr lang="cs-CZ" sz="2400" dirty="0" smtClean="0"/>
              <a:t>		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hlinkClick r:id="rId2"/>
              </a:rPr>
              <a:t>Bedřich Smetana </a:t>
            </a:r>
            <a:r>
              <a:rPr lang="cs-CZ" sz="2400" dirty="0" smtClean="0"/>
              <a:t>- autor symfonických básní Má vlast.</a:t>
            </a:r>
          </a:p>
          <a:p>
            <a:pPr>
              <a:buNone/>
            </a:pPr>
            <a:r>
              <a:rPr lang="cs-CZ" sz="2400" dirty="0" smtClean="0"/>
              <a:t>		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hlinkClick r:id="rId3"/>
              </a:rPr>
              <a:t>Antonín Dvořák </a:t>
            </a:r>
            <a:r>
              <a:rPr lang="cs-CZ" sz="2400" dirty="0" smtClean="0"/>
              <a:t>– autor symfonických básní Vodník, 			         Polednice, …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16386" name="Picture 2" descr="http://www.quido.cz/osobnosti/images/smetan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4546141"/>
            <a:ext cx="1744127" cy="21678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388" name="Picture 4" descr="http://www.antonin-dvorak.cz/images/pruhledny-portretAD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5016" y="4581128"/>
            <a:ext cx="5259472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399032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Romantičtí malíři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8434" name="Picture 2" descr="Soubor:Ales Portra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004153"/>
            <a:ext cx="3145998" cy="38538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098" name="Picture 2" descr="http://www.nekultura.cz/images/nekultura07/vytvarne_umeni/mikolas-ales--zalov-t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50417" y="4094683"/>
            <a:ext cx="5393583" cy="27633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18604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Vybírali si náměty ze středověkých bitev, z napětí při lovu a z krásy domácí přírody.</a:t>
            </a:r>
          </a:p>
          <a:p>
            <a:endParaRPr lang="cs-CZ" sz="2400" dirty="0" smtClean="0"/>
          </a:p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Znáte nějakého malíře z období romantismu?</a:t>
            </a:r>
          </a:p>
          <a:p>
            <a:pPr>
              <a:buNone/>
            </a:pPr>
            <a:endParaRPr lang="cs-CZ" sz="24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101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				</a:t>
            </a:r>
            <a:r>
              <a:rPr lang="cs-CZ" sz="2400" dirty="0" smtClean="0"/>
              <a:t>Mikoláš Aleš</a:t>
            </a:r>
            <a:endParaRPr lang="cs-CZ" sz="24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101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9144000" cy="1399032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Hrady a zámky </a:t>
            </a:r>
            <a:b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 romantickém stylu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16832"/>
            <a:ext cx="9144000" cy="453797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Některé hrady a zámky byly v době romantismu přestaveny. U zámků byly zakládány rozlehlé přírodní parky.</a:t>
            </a:r>
          </a:p>
          <a:p>
            <a:endParaRPr lang="cs-CZ" sz="2400" dirty="0" smtClean="0"/>
          </a:p>
          <a:p>
            <a:r>
              <a:rPr lang="cs-CZ" sz="2400" dirty="0" smtClean="0"/>
              <a:t>zámek Hluboká			zámek Lednice</a:t>
            </a:r>
          </a:p>
          <a:p>
            <a:pPr lvl="3"/>
            <a:endParaRPr lang="cs-CZ" sz="1400" dirty="0" smtClean="0"/>
          </a:p>
          <a:p>
            <a:endParaRPr lang="cs-CZ" sz="2400" dirty="0"/>
          </a:p>
        </p:txBody>
      </p:sp>
      <p:pic>
        <p:nvPicPr>
          <p:cNvPr id="19458" name="Picture 2" descr="Soubor:Hluboka cast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77072"/>
            <a:ext cx="3711140" cy="25699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460" name="Picture 4" descr="Soubor:Lednice, zámek (05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4005064"/>
            <a:ext cx="3773810" cy="25922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Zakládání vlasteneckých kroužků a spolků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720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Víte, jaká byla činnost těchto kroužků a spolků?</a:t>
            </a:r>
          </a:p>
          <a:p>
            <a:endParaRPr lang="cs-CZ" sz="2400" dirty="0" smtClean="0"/>
          </a:p>
          <a:p>
            <a:r>
              <a:rPr lang="cs-CZ" sz="2400" dirty="0" smtClean="0"/>
              <a:t>V lidových spolcích se scházeli dělníci i tovaryši, aby se zde vzdělávali a bavili.</a:t>
            </a:r>
          </a:p>
          <a:p>
            <a:endParaRPr lang="cs-CZ" sz="2400" dirty="0" smtClean="0"/>
          </a:p>
          <a:p>
            <a:r>
              <a:rPr lang="cs-CZ" sz="2400" dirty="0" smtClean="0"/>
              <a:t>Pořádaly se první české plesy.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4098" name="Picture 2" descr="http://www.fatima-ostrava.cz/images/dtregister/eventpics/TANEC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3573016"/>
            <a:ext cx="2418978" cy="28246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38384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Na závěr trochu opakování</a:t>
            </a:r>
            <a:endParaRPr lang="cs-CZ" sz="3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1. Jméno romantického básníka, autora epické básně Máj?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					K. H. Mácha</a:t>
            </a:r>
          </a:p>
          <a:p>
            <a:r>
              <a:rPr lang="cs-CZ" sz="2400" dirty="0" smtClean="0"/>
              <a:t>2. Druh umění nejvíce ovlivněného romantismem? 	</a:t>
            </a:r>
          </a:p>
          <a:p>
            <a:pPr>
              <a:buNone/>
            </a:pPr>
            <a:r>
              <a:rPr lang="cs-CZ" sz="2400" dirty="0" smtClean="0"/>
              <a:t>					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literatura</a:t>
            </a:r>
          </a:p>
          <a:p>
            <a:r>
              <a:rPr lang="cs-CZ" sz="2400" dirty="0" smtClean="0"/>
              <a:t>3. Oblíbený literární žánr v období romantismu? </a:t>
            </a:r>
          </a:p>
          <a:p>
            <a:pPr>
              <a:buNone/>
            </a:pPr>
            <a:r>
              <a:rPr lang="cs-CZ" sz="2400" dirty="0" smtClean="0"/>
              <a:t>					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pověst, pohádka</a:t>
            </a:r>
          </a:p>
          <a:p>
            <a:r>
              <a:rPr lang="cs-CZ" sz="2400" dirty="0" smtClean="0"/>
              <a:t>4. Nejznámější čeští hudební skladatelé tohoto období? 	</a:t>
            </a:r>
          </a:p>
          <a:p>
            <a:pPr>
              <a:buNone/>
            </a:pPr>
            <a:r>
              <a:rPr lang="cs-CZ" sz="2400" dirty="0" smtClean="0"/>
              <a:t>					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B. Smetana, A. Dvořák </a:t>
            </a:r>
          </a:p>
          <a:p>
            <a:r>
              <a:rPr lang="cs-CZ" sz="2400" dirty="0" smtClean="0"/>
              <a:t>5. Český malíř, který se také zasloužil o výzdobu Národního divadla?	</a:t>
            </a:r>
          </a:p>
          <a:p>
            <a:pPr>
              <a:buNone/>
            </a:pPr>
            <a:r>
              <a:rPr lang="cs-CZ" sz="2400" dirty="0" smtClean="0"/>
              <a:t>					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M. Aleš</a:t>
            </a:r>
          </a:p>
          <a:p>
            <a:r>
              <a:rPr lang="cs-CZ" sz="2400" dirty="0" smtClean="0"/>
              <a:t>6. Nejkrásnější romantické zámky v Čechách? </a:t>
            </a:r>
          </a:p>
          <a:p>
            <a:pPr>
              <a:buNone/>
            </a:pPr>
            <a:r>
              <a:rPr lang="cs-CZ" sz="2400" dirty="0" smtClean="0"/>
              <a:t>					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Hluboká, Lednice</a:t>
            </a:r>
          </a:p>
          <a:p>
            <a:pPr lvl="8"/>
            <a:endParaRPr lang="cs-CZ" sz="1000" dirty="0" smtClean="0"/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Zdroje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000" b="1" u="sng" dirty="0" smtClean="0">
                <a:hlinkClick r:id="rId2"/>
              </a:rPr>
              <a:t>OBRÁZKY</a:t>
            </a:r>
          </a:p>
          <a:p>
            <a:r>
              <a:rPr lang="cs-CZ" sz="2000" dirty="0" smtClean="0">
                <a:hlinkClick r:id="rId2"/>
              </a:rPr>
              <a:t>http://cs.wikipedia.org/wiki/Soubor:Karel Hynek Mácha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quido.cz</a:t>
            </a:r>
            <a:r>
              <a:rPr lang="cs-CZ" sz="2000" dirty="0" smtClean="0">
                <a:hlinkClick r:id="rId3"/>
              </a:rPr>
              <a:t>/osobnosti/smetana.</a:t>
            </a:r>
            <a:r>
              <a:rPr lang="cs-CZ" sz="2000" dirty="0" err="1" smtClean="0">
                <a:hlinkClick r:id="rId3"/>
              </a:rPr>
              <a:t>htm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antonin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dvorak.cz</a:t>
            </a:r>
            <a:r>
              <a:rPr lang="cs-CZ" sz="2000" dirty="0" smtClean="0">
                <a:hlinkClick r:id="rId4"/>
              </a:rPr>
              <a:t>/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http://cs.wikipedia.org/wiki/Soubor:Ales_Portrait.jpg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http://cs.wikipedia.org/wiki/Soubor:Hluboka_castle.jpg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http://cs.wikipedia.org/wiki/Soubor:Lednice</a:t>
            </a:r>
            <a:r>
              <a:rPr lang="cs-CZ" sz="2000" dirty="0" smtClean="0"/>
              <a:t> </a:t>
            </a:r>
          </a:p>
          <a:p>
            <a:r>
              <a:rPr lang="cs-CZ" sz="2000" dirty="0" smtClean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images.google.cz/dance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http://www.</a:t>
            </a:r>
            <a:r>
              <a:rPr lang="cs-CZ" sz="2000" dirty="0" err="1" smtClean="0">
                <a:hlinkClick r:id="rId9"/>
              </a:rPr>
              <a:t>artchiv.info</a:t>
            </a:r>
            <a:r>
              <a:rPr lang="cs-CZ" sz="2000" dirty="0" smtClean="0">
                <a:hlinkClick r:id="rId9"/>
              </a:rPr>
              <a:t>/GALERIE_LUNETA/MALIR/</a:t>
            </a:r>
            <a:r>
              <a:rPr lang="cs-CZ" sz="2000" dirty="0" err="1" smtClean="0">
                <a:hlinkClick r:id="rId9"/>
              </a:rPr>
              <a:t>Mikolas</a:t>
            </a:r>
            <a:r>
              <a:rPr lang="cs-CZ" sz="2000" dirty="0" smtClean="0">
                <a:hlinkClick r:id="rId9"/>
              </a:rPr>
              <a:t>-</a:t>
            </a:r>
            <a:r>
              <a:rPr lang="cs-CZ" sz="2000" dirty="0" err="1" smtClean="0">
                <a:hlinkClick r:id="rId9"/>
              </a:rPr>
              <a:t>Ales.html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b="1" u="sng" dirty="0" smtClean="0">
                <a:hlinkClick r:id="rId2"/>
              </a:rPr>
              <a:t>LITERATURA</a:t>
            </a:r>
            <a:endParaRPr lang="cs-CZ" sz="2000" b="1" u="sng" dirty="0" smtClean="0"/>
          </a:p>
          <a:p>
            <a:r>
              <a:rPr lang="cs-CZ" sz="2000" u="sng" dirty="0" smtClean="0">
                <a:hlinkClick r:id="rId2"/>
              </a:rPr>
              <a:t>Vlastivěda – Obrazy z novějších českých dějin, Fr. Čapka,Alter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2152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na Základní škole a Mateřské škole Mladá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Boleslav, 17. listopadu 1325,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příspěvková organizace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pro pátý ročník základní školy.</a:t>
            </a:r>
          </a:p>
          <a:p>
            <a:pPr algn="ctr"/>
            <a:endParaRPr lang="cs-CZ" sz="3200" dirty="0" smtClean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slouží jako doplněk učiva o romantismu v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kultuře a umění 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 v rámci tématu Dějiny České republiky.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dataprojektoru nebo na monitorech žáků. </a:t>
            </a:r>
          </a:p>
          <a:p>
            <a:pPr algn="ctr">
              <a:buNone/>
            </a:pPr>
            <a:endParaRPr lang="cs-CZ" sz="3200" dirty="0" smtClean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byl vytvořen a pilotován v 1. pololetí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školního roku 2012/2013.</a:t>
            </a:r>
            <a:endParaRPr lang="cs-CZ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159</TotalTime>
  <Words>401</Words>
  <Application>Microsoft Office PowerPoint</Application>
  <PresentationFormat>Předvádění na obrazovce (4:3)</PresentationFormat>
  <Paragraphs>84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Dějiny ČR romantismus</vt:lpstr>
      <vt:lpstr>Romantismus</vt:lpstr>
      <vt:lpstr>Nejvýznamnější osobnost romantismu v Čechách</vt:lpstr>
      <vt:lpstr>Hudební romantismus</vt:lpstr>
      <vt:lpstr>Romantičtí malíři</vt:lpstr>
      <vt:lpstr>Hrady a zámky  v romantickém stylu</vt:lpstr>
      <vt:lpstr>Zakládání vlasteneckých kroužků a spolků</vt:lpstr>
      <vt:lpstr>Na závěr trochu opakování</vt:lpstr>
      <vt:lpstr>Zdroje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Dějiny ČR Rozkvět kultury a umění</dc:title>
  <dc:creator>Lenka</dc:creator>
  <cp:lastModifiedBy>Babička</cp:lastModifiedBy>
  <cp:revision>19</cp:revision>
  <dcterms:created xsi:type="dcterms:W3CDTF">2012-10-29T20:42:15Z</dcterms:created>
  <dcterms:modified xsi:type="dcterms:W3CDTF">2012-11-25T17:12:33Z</dcterms:modified>
</cp:coreProperties>
</file>