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6" r:id="rId3"/>
    <p:sldId id="257" r:id="rId4"/>
    <p:sldId id="267" r:id="rId5"/>
    <p:sldId id="270" r:id="rId6"/>
    <p:sldId id="268" r:id="rId7"/>
    <p:sldId id="269" r:id="rId8"/>
    <p:sldId id="259" r:id="rId9"/>
    <p:sldId id="260" r:id="rId10"/>
    <p:sldId id="262" r:id="rId11"/>
    <p:sldId id="258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VY_32_INOVACE_19AJ_VANOCE.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Vánoční slovní zásoba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10.11.2012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70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012" y="150084"/>
        <a:ext cx="8142888" cy="610236"/>
      </dsp:txXfrm>
    </dsp:sp>
    <dsp:sp modelId="{ACAD381E-21DC-4C07-8FDD-119C2EC3BB2E}">
      <dsp:nvSpPr>
        <dsp:cNvPr id="0" name=""/>
        <dsp:cNvSpPr/>
      </dsp:nvSpPr>
      <dsp:spPr>
        <a:xfrm>
          <a:off x="0" y="84229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89129"/>
                <a:satOff val="-8290"/>
                <a:lumOff val="15255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89129"/>
                <a:satOff val="-8290"/>
                <a:lumOff val="15255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Matra Drozdová </a:t>
          </a:r>
          <a:endParaRPr lang="cs-CZ" sz="1700" kern="1200" dirty="0"/>
        </a:p>
      </dsp:txBody>
      <dsp:txXfrm>
        <a:off x="33012" y="875304"/>
        <a:ext cx="8142888" cy="610236"/>
      </dsp:txXfrm>
    </dsp:sp>
    <dsp:sp modelId="{ABF03533-6AD0-44CD-A08E-C9977356B6A8}">
      <dsp:nvSpPr>
        <dsp:cNvPr id="0" name=""/>
        <dsp:cNvSpPr/>
      </dsp:nvSpPr>
      <dsp:spPr>
        <a:xfrm>
          <a:off x="0" y="156751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78258"/>
                <a:satOff val="-16581"/>
                <a:lumOff val="30511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78258"/>
                <a:satOff val="-16581"/>
                <a:lumOff val="30511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VY_32_INOVACE_19AJ_VANOCE.</a:t>
          </a:r>
          <a:endParaRPr lang="cs-CZ" sz="1700" kern="1200" dirty="0"/>
        </a:p>
      </dsp:txBody>
      <dsp:txXfrm>
        <a:off x="33012" y="1600524"/>
        <a:ext cx="8142888" cy="610236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67387"/>
                <a:satOff val="-24871"/>
                <a:lumOff val="45766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267387"/>
                <a:satOff val="-24871"/>
                <a:lumOff val="45766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Vánoční slovní zásoba</a:t>
          </a:r>
          <a:endParaRPr lang="cs-CZ" sz="1700" kern="1200" dirty="0"/>
        </a:p>
      </dsp:txBody>
      <dsp:txXfrm>
        <a:off x="33012" y="2325744"/>
        <a:ext cx="8142888" cy="610236"/>
      </dsp:txXfrm>
    </dsp:sp>
    <dsp:sp modelId="{97CBBA99-26B9-4E2D-BA76-BF47FEBF0134}">
      <dsp:nvSpPr>
        <dsp:cNvPr id="0" name=""/>
        <dsp:cNvSpPr/>
      </dsp:nvSpPr>
      <dsp:spPr>
        <a:xfrm>
          <a:off x="0" y="3017951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78258"/>
                <a:satOff val="-16581"/>
                <a:lumOff val="30511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178258"/>
                <a:satOff val="-16581"/>
                <a:lumOff val="30511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33012" y="3050963"/>
        <a:ext cx="8142888" cy="610236"/>
      </dsp:txXfrm>
    </dsp:sp>
    <dsp:sp modelId="{B1DDF1AD-3BC2-43B8-A8D0-A33120EFAF7C}">
      <dsp:nvSpPr>
        <dsp:cNvPr id="0" name=""/>
        <dsp:cNvSpPr/>
      </dsp:nvSpPr>
      <dsp:spPr>
        <a:xfrm>
          <a:off x="0" y="37431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89129"/>
                <a:satOff val="-8290"/>
                <a:lumOff val="15255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89129"/>
                <a:satOff val="-8290"/>
                <a:lumOff val="15255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10.11.2012 </a:t>
          </a:r>
          <a:endParaRPr lang="cs-CZ" sz="1700" kern="1200" dirty="0"/>
        </a:p>
      </dsp:txBody>
      <dsp:txXfrm>
        <a:off x="33012" y="3776184"/>
        <a:ext cx="8142888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3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minka.cz/clanek/tipy-na-vylet/vanocni-vystava-na-chvalskem-zamku-vanoce-se-vsim-vsudy-aneb-nejen-betlemy" TargetMode="External"/><Relationship Id="rId2" Type="http://schemas.openxmlformats.org/officeDocument/2006/relationships/hyperlink" Target="http://marti-stranky.blog.cz/1111/vano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123rf.com/photo_15873449_young-people-and-children-in-russian-village-singing-of-christmas-carols-in-christmastid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58291733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3. až 5.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</a:t>
            </a:r>
            <a:r>
              <a:rPr lang="cs-CZ" dirty="0" smtClean="0"/>
              <a:t>vánočních slovíček 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0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 numCol="1"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4800" dirty="0"/>
          </a:p>
        </p:txBody>
      </p:sp>
      <p:pic>
        <p:nvPicPr>
          <p:cNvPr id="1027" name="Picture 3" descr="C:\Users\0MGM\AppData\Local\Microsoft\Windows\Temporary Internet Files\Content.IE5\FPVXPGLK\MC900383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868" y="692696"/>
            <a:ext cx="1748616" cy="222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2LLENVAC\MP9002898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932" y="956794"/>
            <a:ext cx="1285112" cy="193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8AB5DCJO\MP9004224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384" y="956794"/>
            <a:ext cx="1990782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87VJMC98\MP9004490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15974"/>
            <a:ext cx="1629174" cy="2172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FPVXPGLK\MP9004277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96720"/>
            <a:ext cx="2010740" cy="2010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8AB5DCJO\MC9002508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80705"/>
            <a:ext cx="1800200" cy="2047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682636" y="6028679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raindeer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7269" y="5988206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star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20416" y="3250434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72348" y="6087812"/>
            <a:ext cx="1561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19889" y="2945634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present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39388" y="2911523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candle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22194" y="2919891"/>
            <a:ext cx="1561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84987"/>
            <a:ext cx="2868180" cy="215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28131"/>
            <a:ext cx="1718752" cy="1892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17778"/>
            <a:ext cx="1811253" cy="2003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17778"/>
            <a:ext cx="31527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47" y="576263"/>
            <a:ext cx="2563637" cy="2448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5" descr="C:\Users\0MGM\AppData\Local\Microsoft\Windows\Temporary Internet Files\Content.IE5\87VJMC98\MC9004357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927" y="635544"/>
            <a:ext cx="2090153" cy="20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27584" y="3050755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carols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46280" y="2919890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l</a:t>
            </a:r>
            <a:r>
              <a:rPr lang="cs-CZ" dirty="0" err="1" smtClean="0"/>
              <a:t>ittle</a:t>
            </a:r>
            <a:r>
              <a:rPr lang="cs-CZ" dirty="0" smtClean="0"/>
              <a:t> bell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83346" y="2839870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sweets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73211" y="5924931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snowflake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92684" y="6021288"/>
            <a:ext cx="1561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Nativity </a:t>
            </a:r>
            <a:r>
              <a:rPr lang="cs-CZ" dirty="0" err="1" smtClean="0"/>
              <a:t>scene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49352" y="5538353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carp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116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6"/>
                </a:solidFill>
              </a:rPr>
              <a:t>     </a:t>
            </a:r>
            <a:r>
              <a:rPr lang="cs-CZ" dirty="0" err="1" smtClean="0">
                <a:solidFill>
                  <a:schemeClr val="accent6"/>
                </a:solidFill>
              </a:rPr>
              <a:t>Christmas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909671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Přiřaď slovíčka k obrázkům</a:t>
            </a:r>
            <a:endParaRPr lang="cs-CZ" sz="3600" dirty="0"/>
          </a:p>
        </p:txBody>
      </p:sp>
      <p:pic>
        <p:nvPicPr>
          <p:cNvPr id="1026" name="Picture 2" descr="C:\Users\0MGM\AppData\Local\Microsoft\Windows\Temporary Internet Files\Content.IE5\PV27JQP1\MP9004421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659" y="3717032"/>
            <a:ext cx="1729813" cy="260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X6CUKOAN\MP9004402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17032"/>
            <a:ext cx="1734916" cy="260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95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mtClean="0"/>
              <a:t>   </a:t>
            </a:r>
            <a:endParaRPr lang="cs-CZ" dirty="0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872067" y="1700808"/>
            <a:ext cx="7408333" cy="4425355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 charset="2"/>
              <a:buNone/>
            </a:pPr>
            <a:endParaRPr lang="cs-CZ" smtClean="0"/>
          </a:p>
          <a:p>
            <a:pPr marL="0" indent="0" algn="ctr">
              <a:buFont typeface="Wingdings 2" charset="2"/>
              <a:buNone/>
            </a:pPr>
            <a:endParaRPr lang="cs-CZ" sz="4800" dirty="0"/>
          </a:p>
        </p:txBody>
      </p:sp>
      <p:pic>
        <p:nvPicPr>
          <p:cNvPr id="6" name="Picture 3" descr="C:\Users\0MGM\AppData\Local\Microsoft\Windows\Temporary Internet Files\Content.IE5\FPVXPGLK\MC900383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02" y="188640"/>
            <a:ext cx="1748616" cy="222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0MGM\AppData\Local\Microsoft\Windows\Temporary Internet Files\Content.IE5\2LLENVAC\MP9002898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8481"/>
            <a:ext cx="1285112" cy="193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0MGM\AppData\Local\Microsoft\Windows\Temporary Internet Files\Content.IE5\8AB5DCJO\MP9004224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602" y="478481"/>
            <a:ext cx="1990782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0MGM\AppData\Local\Microsoft\Windows\Temporary Internet Files\Content.IE5\87VJMC98\MP9004490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73" y="3619766"/>
            <a:ext cx="1516029" cy="202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0MGM\AppData\Local\Microsoft\Windows\Temporary Internet Files\Content.IE5\FPVXPGLK\MP9004277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19766"/>
            <a:ext cx="2010740" cy="2010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0MGM\AppData\Local\Microsoft\Windows\Temporary Internet Files\Content.IE5\8AB5DCJO\MC9002508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013" y="3619766"/>
            <a:ext cx="1800200" cy="2047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582228" y="2397531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raindeer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20668" y="4077072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star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20416" y="3250434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82229" y="2766863"/>
            <a:ext cx="1511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85133" y="2028199"/>
            <a:ext cx="1529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present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85134" y="1600199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candle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85134" y="3413864"/>
            <a:ext cx="1476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22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28023" y="652795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  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28024" y="1784432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smtClean="0"/>
              <a:t> 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044" y="1070226"/>
            <a:ext cx="2689411" cy="2016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05202"/>
            <a:ext cx="1872208" cy="2061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05202"/>
            <a:ext cx="1887720" cy="208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886" y="4356260"/>
            <a:ext cx="2699694" cy="13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171" y="1128537"/>
            <a:ext cx="2050164" cy="1957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5" descr="C:\Users\0MGM\AppData\Local\Microsoft\Windows\Temporary Internet Files\Content.IE5\87VJMC98\MC9004357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44662"/>
            <a:ext cx="1722854" cy="164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9889" y="1916832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carols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8085" y="3635870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l</a:t>
            </a:r>
            <a:r>
              <a:rPr lang="cs-CZ" dirty="0" err="1" smtClean="0"/>
              <a:t>ittle</a:t>
            </a:r>
            <a:r>
              <a:rPr lang="cs-CZ" dirty="0" smtClean="0"/>
              <a:t> bell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1452511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sweets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085" y="3086444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snowflake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8085" y="4129805"/>
            <a:ext cx="1561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Nativity </a:t>
            </a:r>
            <a:r>
              <a:rPr lang="cs-CZ" dirty="0" err="1" smtClean="0"/>
              <a:t>scene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510522"/>
            <a:ext cx="1561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carp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49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Christmas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9"/>
            <a:ext cx="7408333" cy="2160239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  <p:pic>
        <p:nvPicPr>
          <p:cNvPr id="2050" name="Picture 2" descr="C:\Users\0MGM\AppData\Local\Microsoft\Windows\Temporary Internet Files\Content.IE5\PV27JQP1\MP9003829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25144"/>
            <a:ext cx="219228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5113" cy="924475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Christmas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408333" cy="4464496"/>
          </a:xfrm>
        </p:spPr>
        <p:txBody>
          <a:bodyPr numCol="2">
            <a:noAutofit/>
          </a:bodyPr>
          <a:lstStyle/>
          <a:p>
            <a:r>
              <a:rPr lang="cs-CZ" sz="2000" dirty="0" err="1" smtClean="0"/>
              <a:t>Christmas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tree</a:t>
            </a:r>
            <a:endParaRPr lang="cs-CZ" sz="2000" dirty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candle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star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reindeer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carols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carp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Nativity </a:t>
            </a:r>
            <a:r>
              <a:rPr lang="cs-CZ" sz="2000" dirty="0" err="1" smtClean="0"/>
              <a:t>scene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snowflake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little</a:t>
            </a:r>
            <a:r>
              <a:rPr lang="cs-CZ" sz="2000" dirty="0" smtClean="0"/>
              <a:t> bell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present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sweets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/>
              <a:t>C</a:t>
            </a:r>
            <a:r>
              <a:rPr lang="cs-CZ" sz="2000" dirty="0" err="1" smtClean="0"/>
              <a:t>hristmas</a:t>
            </a:r>
            <a:r>
              <a:rPr lang="cs-CZ" sz="2000" dirty="0" smtClean="0"/>
              <a:t> </a:t>
            </a:r>
            <a:r>
              <a:rPr lang="cs-CZ" sz="2000" dirty="0" err="1" smtClean="0"/>
              <a:t>ball</a:t>
            </a:r>
            <a:endParaRPr lang="cs-CZ" sz="2000" dirty="0" smtClean="0"/>
          </a:p>
          <a:p>
            <a:r>
              <a:rPr lang="cs-CZ" sz="2000" dirty="0" smtClean="0"/>
              <a:t> dárek</a:t>
            </a:r>
          </a:p>
          <a:p>
            <a:r>
              <a:rPr lang="cs-CZ" sz="2000" dirty="0" smtClean="0"/>
              <a:t> kapr</a:t>
            </a:r>
          </a:p>
          <a:p>
            <a:r>
              <a:rPr lang="cs-CZ" sz="2000" dirty="0" smtClean="0"/>
              <a:t> svíčka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j</a:t>
            </a:r>
            <a:r>
              <a:rPr lang="cs-CZ" sz="2000" dirty="0" smtClean="0"/>
              <a:t>esličky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sob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zvoneček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vánoční stromeček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cukroví</a:t>
            </a:r>
          </a:p>
          <a:p>
            <a:r>
              <a:rPr lang="cs-CZ" sz="2000" dirty="0" smtClean="0"/>
              <a:t> hvězda</a:t>
            </a:r>
          </a:p>
          <a:p>
            <a:r>
              <a:rPr lang="cs-CZ" sz="2000" dirty="0" smtClean="0"/>
              <a:t> koledy </a:t>
            </a:r>
          </a:p>
          <a:p>
            <a:r>
              <a:rPr lang="cs-CZ" sz="2000" dirty="0" smtClean="0"/>
              <a:t> baňka</a:t>
            </a:r>
          </a:p>
          <a:p>
            <a:r>
              <a:rPr lang="cs-CZ" sz="2000" dirty="0" smtClean="0"/>
              <a:t> sněhová vločka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Christmas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348880"/>
            <a:ext cx="7408333" cy="1440161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Doplň tabulku</a:t>
            </a:r>
            <a:endParaRPr lang="cs-CZ" sz="3600" dirty="0"/>
          </a:p>
        </p:txBody>
      </p:sp>
      <p:pic>
        <p:nvPicPr>
          <p:cNvPr id="3076" name="Picture 4" descr="C:\Users\0MGM\AppData\Local\Microsoft\Windows\Temporary Internet Files\Content.IE5\PV27JQP1\MP9004012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497548"/>
            <a:ext cx="2736304" cy="182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Christmas</a:t>
            </a:r>
            <a:endParaRPr lang="cs-CZ" dirty="0">
              <a:solidFill>
                <a:schemeClr val="accent6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1307147"/>
              </p:ext>
            </p:extLst>
          </p:nvPr>
        </p:nvGraphicFramePr>
        <p:xfrm>
          <a:off x="827584" y="2348880"/>
          <a:ext cx="7480872" cy="28043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Christmas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tree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candle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star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reindeer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little</a:t>
                      </a:r>
                      <a:r>
                        <a:rPr lang="cs-CZ" dirty="0" smtClean="0"/>
                        <a:t> bell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Christmas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ball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snowflake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44">
                <a:tc>
                  <a:txBody>
                    <a:bodyPr/>
                    <a:lstStyle/>
                    <a:p>
                      <a:r>
                        <a:rPr lang="cs-CZ" dirty="0" smtClean="0"/>
                        <a:t>Nativity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scene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sweets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carp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carols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Christmas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89789"/>
            <a:ext cx="7408333" cy="2952327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všechno to co vidíš</a:t>
            </a:r>
            <a:endParaRPr lang="cs-CZ" sz="3600" dirty="0"/>
          </a:p>
        </p:txBody>
      </p:sp>
      <p:pic>
        <p:nvPicPr>
          <p:cNvPr id="4098" name="Picture 2" descr="C:\Users\0MGM\AppData\Local\Microsoft\Windows\Temporary Internet Files\Content.IE5\E72SCZ1W\MP9004389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653136"/>
            <a:ext cx="2037912" cy="1645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374114"/>
              </p:ext>
            </p:extLst>
          </p:nvPr>
        </p:nvGraphicFramePr>
        <p:xfrm>
          <a:off x="971600" y="5085184"/>
          <a:ext cx="740886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  <a:gridCol w="1481772"/>
              </a:tblGrid>
              <a:tr h="37084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7128792" cy="4024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Ilustrace</a:t>
            </a:r>
            <a:r>
              <a:rPr lang="cs-CZ" dirty="0">
                <a:solidFill>
                  <a:srgbClr val="0070C0"/>
                </a:solidFill>
              </a:rPr>
              <a:t>: </a:t>
            </a:r>
            <a:r>
              <a:rPr lang="cs-CZ" dirty="0" smtClean="0">
                <a:solidFill>
                  <a:srgbClr val="0070C0"/>
                </a:solidFill>
              </a:rPr>
              <a:t>office.microsoft.com</a:t>
            </a:r>
          </a:p>
          <a:p>
            <a:r>
              <a:rPr lang="cs-CZ" dirty="0">
                <a:solidFill>
                  <a:srgbClr val="0070C0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rgbClr val="0070C0"/>
                </a:solidFill>
                <a:hlinkClick r:id="rId2"/>
              </a:rPr>
              <a:t>marti-stranky.blog.cz/1111/vanoce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rgbClr val="0070C0"/>
                </a:solidFill>
                <a:hlinkClick r:id="rId3"/>
              </a:rPr>
              <a:t>www.maminka.cz/clanek/tipy-na-vylet/vanocni-vystava-na-chvalskem-zamku-vanoce-se-vsim-vsudy-aneb-nejen-betlemy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  <a:hlinkClick r:id="rId4"/>
              </a:rPr>
              <a:t>http://</a:t>
            </a:r>
            <a:r>
              <a:rPr lang="cs-CZ" dirty="0" smtClean="0">
                <a:solidFill>
                  <a:srgbClr val="0070C0"/>
                </a:solidFill>
                <a:hlinkClick r:id="rId4"/>
              </a:rPr>
              <a:t>www.123rf.com/photo_15873449_young-people-and-children-in-russian-village-singing-of-christmas-carols-in-christmastide.html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http://www.kafe.cz/rodina-a-domov/deti-a-rodina/obnovme-stare-vanocni-zvyky-26070.aspx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271</TotalTime>
  <Words>253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Prezentace aplikace PowerPoint</vt:lpstr>
      <vt:lpstr>Anotace</vt:lpstr>
      <vt:lpstr>   </vt:lpstr>
      <vt:lpstr>   </vt:lpstr>
      <vt:lpstr>     Christmas</vt:lpstr>
      <vt:lpstr>   </vt:lpstr>
      <vt:lpstr>   </vt:lpstr>
      <vt:lpstr>Christmas</vt:lpstr>
      <vt:lpstr>Christmas</vt:lpstr>
      <vt:lpstr>Christmas</vt:lpstr>
      <vt:lpstr>Christmas</vt:lpstr>
      <vt:lpstr>Christmas</vt:lpstr>
      <vt:lpstr>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32</cp:revision>
  <dcterms:created xsi:type="dcterms:W3CDTF">2012-09-27T12:50:30Z</dcterms:created>
  <dcterms:modified xsi:type="dcterms:W3CDTF">2012-12-17T12:35:17Z</dcterms:modified>
</cp:coreProperties>
</file>