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FAE62E-3743-4148-B1DB-6D0F00AB40F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2190A-F92F-40A2-A245-CA30DF8923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0516AB-DB0A-48C6-AA1F-31376312055F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CEFBB-0BF7-47DA-860B-E776488609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A0F5B5-1CFA-4A72-A5EF-C208C4DFE966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683158-06A9-4F02-8679-1DF034EE02E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B7AB49-57C8-45CC-8EDD-645935DBCD38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BA9B79-7FA3-4F37-A8FB-7C66798FF2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0FE4A6-A994-44FF-A611-791F04E13144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EC9F6-3FDE-4FF6-821F-60ADC05E366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3F8596-431F-4A53-BFEC-58775EA2FBF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17A598-66E7-4D83-AD74-24DB50BCDD2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6581B7-F79A-4203-AC98-AD1D88E01E4F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69ED83-114A-4625-AD03-519D29EC6D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5CEC0A-91F0-43CA-A635-CC9314D5521E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198E28-B61B-4847-A92B-C2BD4D8E28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986091-5153-4479-9F3D-B93475F36CBD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D52939-51BE-4C6C-B473-DDE9ECFD20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782A11-58EA-46ED-99BA-DCF82553F7C6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E55F1D-546D-4681-8F46-20CA753919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D35741-4A7C-46AC-9641-702BBD6EB41B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03AD86-097D-45C3-B001-03E97DE972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314EB56-007C-4909-B286-4AC9A023AE77}" type="datetimeFigureOut">
              <a:rPr lang="cs-CZ"/>
              <a:pPr>
                <a:defRPr/>
              </a:pPr>
              <a:t>10.3.2012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8542096-EFAB-4F2A-A7D5-A296E3ECD3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kids.britannica.com/elementary/article-400289/Pet?" TargetMode="External"/><Relationship Id="rId2" Type="http://schemas.openxmlformats.org/officeDocument/2006/relationships/hyperlink" Target="http://kids.britannica.com/elementary/article-352756/Animal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en.wikipedia.org/wiki/Farm_animals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kids.britannica.com/elementary/article-352756/Animal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/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VY_22_INOVACE_04_ </a:t>
            </a:r>
            <a:r>
              <a:rPr lang="en-GB" sz="1800" dirty="0" smtClean="0"/>
              <a:t>Topic</a:t>
            </a:r>
            <a:r>
              <a:rPr lang="cs-CZ" sz="1800" dirty="0" smtClean="0"/>
              <a:t>: </a:t>
            </a:r>
            <a:r>
              <a:rPr lang="en-GB" sz="1800" dirty="0" smtClean="0"/>
              <a:t>Animals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en-GB" sz="1800" dirty="0" smtClean="0"/>
              <a:t>Topic</a:t>
            </a:r>
            <a:r>
              <a:rPr lang="cs-CZ" sz="1800" dirty="0" smtClean="0"/>
              <a:t>: </a:t>
            </a:r>
            <a:r>
              <a:rPr lang="en-GB" sz="1800" dirty="0" smtClean="0"/>
              <a:t>Animals</a:t>
            </a:r>
            <a:endParaRPr lang="cs-CZ" sz="1800" dirty="0"/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Sada:Angličtina,2.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</a:t>
            </a:r>
            <a:r>
              <a:rPr lang="cs-CZ" sz="1800" dirty="0" smtClean="0"/>
              <a:t>Mgr. Alena Chaloupková</a:t>
            </a:r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en-GB" sz="1800" dirty="0" smtClean="0"/>
              <a:t>Topic</a:t>
            </a:r>
            <a:r>
              <a:rPr lang="cs-CZ" sz="1800" dirty="0" smtClean="0"/>
              <a:t>: </a:t>
            </a:r>
            <a:r>
              <a:rPr lang="en-GB" sz="1800" dirty="0" smtClean="0"/>
              <a:t>Animals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85786" y="428604"/>
            <a:ext cx="5602235" cy="1447803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765175"/>
            <a:ext cx="7772400" cy="863600"/>
          </a:xfrm>
        </p:spPr>
        <p:txBody>
          <a:bodyPr/>
          <a:lstStyle/>
          <a:p>
            <a:pPr eaLnBrk="1" hangingPunct="1"/>
            <a:r>
              <a:rPr lang="en-GB" dirty="0" smtClean="0"/>
              <a:t>Topic</a:t>
            </a:r>
            <a:r>
              <a:rPr lang="cs-CZ" dirty="0" smtClean="0"/>
              <a:t>: </a:t>
            </a:r>
            <a:r>
              <a:rPr lang="en-GB" dirty="0" smtClean="0"/>
              <a:t>Animals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1773238"/>
            <a:ext cx="6400800" cy="3887787"/>
          </a:xfrm>
        </p:spPr>
        <p:txBody>
          <a:bodyPr rtlCol="0">
            <a:normAutofit fontScale="92500" lnSpcReduction="20000"/>
          </a:bodyPr>
          <a:lstStyle/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Teacher: Mgr. </a:t>
            </a:r>
            <a:r>
              <a:rPr lang="en-GB" sz="2400" dirty="0" err="1" smtClean="0">
                <a:solidFill>
                  <a:schemeClr val="tx1"/>
                </a:solidFill>
              </a:rPr>
              <a:t>Alena</a:t>
            </a:r>
            <a:r>
              <a:rPr lang="en-GB" sz="2400" dirty="0" smtClean="0">
                <a:solidFill>
                  <a:schemeClr val="tx1"/>
                </a:solidFill>
              </a:rPr>
              <a:t> </a:t>
            </a:r>
            <a:r>
              <a:rPr lang="en-GB" sz="2400" dirty="0" err="1" smtClean="0">
                <a:solidFill>
                  <a:schemeClr val="tx1"/>
                </a:solidFill>
              </a:rPr>
              <a:t>Chaloupková</a:t>
            </a:r>
            <a:endParaRPr lang="en-GB" sz="24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Class:      6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Date :      6th March 2012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Subject:  English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Topic:      Animals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Vocabulary and vocabulary in use</a:t>
            </a:r>
            <a:endParaRPr lang="cs-CZ" sz="2400" dirty="0" smtClean="0">
              <a:solidFill>
                <a:schemeClr val="tx1"/>
              </a:solidFill>
            </a:endParaRP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Type of interactivity: Interactive board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                                       and a worksheet.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 smtClean="0">
                <a:solidFill>
                  <a:schemeClr val="tx1"/>
                </a:solidFill>
              </a:rPr>
              <a:t>This exercise can be used for learning  vocabulary and it is also the way of instructions for pupils‘ own projects about animals. </a:t>
            </a:r>
          </a:p>
          <a:p>
            <a:pPr algn="l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en-GB" dirty="0" smtClean="0">
              <a:solidFill>
                <a:schemeClr val="tx1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395288" y="260350"/>
            <a:ext cx="8229600" cy="777875"/>
          </a:xfrm>
        </p:spPr>
        <p:txBody>
          <a:bodyPr/>
          <a:lstStyle/>
          <a:p>
            <a:pPr eaLnBrk="1" hangingPunct="1"/>
            <a:r>
              <a:rPr lang="en-GB" sz="2400" u="sng" smtClean="0"/>
              <a:t>Animals </a:t>
            </a:r>
            <a:r>
              <a:rPr lang="en-GB" sz="2400" smtClean="0"/>
              <a:t> - pets, farm animals, wild animals, insects</a:t>
            </a:r>
            <a:endParaRPr lang="en-GB" sz="2400" u="sng" smtClean="0"/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539750" y="1125538"/>
            <a:ext cx="8229600" cy="4824412"/>
          </a:xfrm>
        </p:spPr>
        <p:txBody>
          <a:bodyPr/>
          <a:lstStyle/>
          <a:p>
            <a:pPr eaLnBrk="1" hangingPunct="1"/>
            <a:r>
              <a:rPr lang="en-US" sz="2400" smtClean="0"/>
              <a:t>„</a:t>
            </a:r>
            <a:r>
              <a:rPr lang="en-US" sz="2400" u="sng" smtClean="0"/>
              <a:t>Pets </a:t>
            </a:r>
            <a:r>
              <a:rPr lang="en-US" sz="2400" smtClean="0"/>
              <a:t>are </a:t>
            </a:r>
            <a:r>
              <a:rPr lang="en-US" sz="2400" b="1" smtClean="0">
                <a:hlinkClick r:id="rId2"/>
              </a:rPr>
              <a:t>animals</a:t>
            </a:r>
            <a:r>
              <a:rPr lang="en-US" sz="2400" smtClean="0"/>
              <a:t> that people keep mainly for enjoyment and companionship. Some pets also help or protect their owners. Pets need a lot of attention and care. However, they also add a lot of fun and happiness to their owners‘ lives.“ </a:t>
            </a:r>
            <a:r>
              <a:rPr lang="en-US" sz="1200" smtClean="0">
                <a:hlinkClick r:id="rId3"/>
              </a:rPr>
              <a:t>http://kids.britannica.com/elementary/article-400289/Pet?#9400289.toc</a:t>
            </a:r>
            <a:endParaRPr lang="en-US" sz="1200" smtClean="0"/>
          </a:p>
          <a:p>
            <a:pPr eaLnBrk="1" hangingPunct="1"/>
            <a:r>
              <a:rPr lang="en-US" sz="2400" u="sng" smtClean="0"/>
              <a:t>Farm animals </a:t>
            </a:r>
            <a:r>
              <a:rPr lang="en-US" sz="2400" smtClean="0"/>
              <a:t>are animals  that people keep on farms for food,</a:t>
            </a:r>
          </a:p>
          <a:p>
            <a:pPr eaLnBrk="1" hangingPunct="1">
              <a:buFont typeface="Arial" charset="0"/>
              <a:buNone/>
            </a:pPr>
            <a:r>
              <a:rPr lang="en-US" sz="2400" smtClean="0"/>
              <a:t>      labor, fiber.  </a:t>
            </a:r>
            <a:r>
              <a:rPr lang="en-US" sz="1200" smtClean="0">
                <a:hlinkClick r:id="rId4"/>
              </a:rPr>
              <a:t>http://en.wikipedia.org/wiki/Farm_animals</a:t>
            </a:r>
            <a:endParaRPr lang="en-US" sz="1200" smtClean="0"/>
          </a:p>
          <a:p>
            <a:pPr eaLnBrk="1" hangingPunct="1"/>
            <a:r>
              <a:rPr lang="en-US" sz="2400" u="sng" smtClean="0"/>
              <a:t>Wild animals </a:t>
            </a:r>
            <a:r>
              <a:rPr lang="en-US" sz="2400" smtClean="0"/>
              <a:t>are all non domestic animals. They live in forests, deserts, plains, grasslands and other areas.</a:t>
            </a:r>
          </a:p>
          <a:p>
            <a:pPr eaLnBrk="1" hangingPunct="1"/>
            <a:r>
              <a:rPr lang="en-US" sz="2400" u="sng" smtClean="0"/>
              <a:t>Insects</a:t>
            </a:r>
            <a:r>
              <a:rPr lang="en-US" sz="2400" smtClean="0"/>
              <a:t> are small creatures with a three part  segmented body, and jointed legs. Some of them have one or two pairs of wings. </a:t>
            </a:r>
            <a:r>
              <a:rPr lang="en-US" sz="1200" smtClean="0"/>
              <a:t>http://en.wikipedia.org/wiki/Insects</a:t>
            </a:r>
            <a:endParaRPr lang="en-US" sz="1200" u="sng" smtClean="0"/>
          </a:p>
          <a:p>
            <a:pPr eaLnBrk="1" hangingPunct="1">
              <a:buFont typeface="Arial" charset="0"/>
              <a:buNone/>
            </a:pPr>
            <a:endParaRPr lang="cs-CZ" sz="2400" smtClean="0"/>
          </a:p>
          <a:p>
            <a:pPr eaLnBrk="1" hangingPunct="1">
              <a:buFont typeface="Arial" charset="0"/>
              <a:buNone/>
            </a:pPr>
            <a:endParaRPr lang="cs-CZ" sz="2400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 </a:t>
            </a:r>
            <a:endParaRPr lang="cs-CZ" sz="2400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437"/>
          </a:xfrm>
        </p:spPr>
        <p:txBody>
          <a:bodyPr/>
          <a:lstStyle/>
          <a:p>
            <a:pPr eaLnBrk="1" hangingPunct="1"/>
            <a:r>
              <a:rPr lang="en-US" sz="2400" smtClean="0"/>
              <a:t>If you don‘t understand some parts of the article, here are some words that can help you. 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395288" y="1484313"/>
          <a:ext cx="8229600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English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Czech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English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Czech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mainly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hlavně, převážně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noProof="0" smtClean="0"/>
                        <a:t>labor</a:t>
                      </a:r>
                      <a:endParaRPr lang="en-US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práce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enjoyment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radost, potěšení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noProof="0" dirty="0" smtClean="0"/>
                        <a:t>fiber</a:t>
                      </a:r>
                      <a:endParaRPr lang="en-US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vlákno, vláknina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companionship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společnost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forest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les,</a:t>
                      </a:r>
                      <a:r>
                        <a:rPr lang="cs-CZ" baseline="0" dirty="0" smtClean="0"/>
                        <a:t> zalesnit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protect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chránit, ochraňovat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desert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poušť, pustina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owner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vlastník, majitel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plain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planina,nížina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attention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pozornost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grassland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louky a pastviny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care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péče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creature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tvor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noProof="0" dirty="0" smtClean="0"/>
                        <a:t>however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nicméně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segmented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článkovaný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1800" dirty="0" smtClean="0"/>
                        <a:t>add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přidat, dodat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dirty="0" smtClean="0"/>
                        <a:t>jointed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spojený/s klouby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7875"/>
          </a:xfrm>
        </p:spPr>
        <p:txBody>
          <a:bodyPr/>
          <a:lstStyle/>
          <a:p>
            <a:pPr eaLnBrk="1" hangingPunct="1"/>
            <a:r>
              <a:rPr lang="en-GB" sz="2400" smtClean="0"/>
              <a:t>Now read the article again and </a:t>
            </a:r>
            <a:r>
              <a:rPr lang="cs-CZ" sz="2400" smtClean="0"/>
              <a:t>put</a:t>
            </a:r>
            <a:r>
              <a:rPr lang="en-GB" sz="2400" smtClean="0"/>
              <a:t> the animals in the</a:t>
            </a:r>
            <a:r>
              <a:rPr lang="cs-CZ" sz="2400" smtClean="0"/>
              <a:t> chart.</a:t>
            </a:r>
            <a:endParaRPr lang="en-GB" sz="24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539750" y="908050"/>
            <a:ext cx="8280400" cy="5616575"/>
          </a:xfrm>
        </p:spPr>
        <p:txBody>
          <a:bodyPr/>
          <a:lstStyle/>
          <a:p>
            <a:pPr eaLnBrk="1" hangingPunct="1"/>
            <a:r>
              <a:rPr lang="en-US" sz="1600" smtClean="0"/>
              <a:t>„</a:t>
            </a:r>
            <a:r>
              <a:rPr lang="en-US" sz="1600" u="sng" smtClean="0"/>
              <a:t>Pets </a:t>
            </a:r>
            <a:r>
              <a:rPr lang="en-US" sz="1600" smtClean="0"/>
              <a:t>are </a:t>
            </a:r>
            <a:r>
              <a:rPr lang="en-US" sz="1600" b="1" smtClean="0">
                <a:hlinkClick r:id="rId2"/>
              </a:rPr>
              <a:t>animals</a:t>
            </a:r>
            <a:r>
              <a:rPr lang="en-US" sz="1600" smtClean="0"/>
              <a:t> that people keep mainly for enjoyment and companionship. Some pets also help or protect their owners. Pets need a lot of attention and care. However, they also add a lot of fun and happiness to their owners‘ lives.“ </a:t>
            </a:r>
          </a:p>
          <a:p>
            <a:pPr eaLnBrk="1" hangingPunct="1"/>
            <a:r>
              <a:rPr lang="en-US" sz="1600" u="sng" smtClean="0"/>
              <a:t>Farm animals </a:t>
            </a:r>
            <a:r>
              <a:rPr lang="en-US" sz="1600" smtClean="0"/>
              <a:t>are animals  that people keep on farms for food, labor, fiber.  </a:t>
            </a:r>
          </a:p>
          <a:p>
            <a:pPr eaLnBrk="1" hangingPunct="1"/>
            <a:r>
              <a:rPr lang="en-US" sz="1600" u="sng" smtClean="0"/>
              <a:t>Wild animals </a:t>
            </a:r>
            <a:r>
              <a:rPr lang="en-US" sz="1600" smtClean="0"/>
              <a:t>are all non domestic animals. They live in forests, deserts, plains, grasslands and other areas.</a:t>
            </a:r>
          </a:p>
          <a:p>
            <a:pPr eaLnBrk="1" hangingPunct="1"/>
            <a:r>
              <a:rPr lang="cs-CZ" sz="1600" smtClean="0"/>
              <a:t> </a:t>
            </a:r>
            <a:r>
              <a:rPr lang="en-US" sz="1600" u="sng" smtClean="0"/>
              <a:t>Insects</a:t>
            </a:r>
            <a:r>
              <a:rPr lang="en-US" sz="1600" smtClean="0"/>
              <a:t> are small creatures with a three part  segmented body, and jointed legs. Some of them have one or two pairs of wings. </a:t>
            </a:r>
            <a:endParaRPr lang="cs-CZ" sz="1600" smtClean="0"/>
          </a:p>
          <a:p>
            <a:pPr eaLnBrk="1" hangingPunct="1">
              <a:buFont typeface="Arial" charset="0"/>
              <a:buNone/>
            </a:pPr>
            <a:r>
              <a:rPr lang="en-GB" sz="2400" smtClean="0"/>
              <a:t>      </a:t>
            </a:r>
            <a:r>
              <a:rPr lang="en-GB" sz="2400" u="sng" smtClean="0"/>
              <a:t>Animals for your chart:</a:t>
            </a:r>
            <a:r>
              <a:rPr lang="en-GB" sz="2400" smtClean="0"/>
              <a:t> a dog, a budgerigar, a fish, a stag,</a:t>
            </a:r>
          </a:p>
          <a:p>
            <a:pPr eaLnBrk="1" hangingPunct="1">
              <a:buFont typeface="Arial" charset="0"/>
              <a:buNone/>
            </a:pPr>
            <a:r>
              <a:rPr lang="en-GB" sz="2400" smtClean="0"/>
              <a:t>      a hamster, a bear, a tortoise, an owl, a horse, a goat, a flea</a:t>
            </a:r>
          </a:p>
          <a:p>
            <a:pPr eaLnBrk="1" hangingPunct="1">
              <a:buFont typeface="Arial" charset="0"/>
              <a:buNone/>
            </a:pPr>
            <a:r>
              <a:rPr lang="en-GB" sz="2400" smtClean="0"/>
              <a:t>      a guinea pig, a boar, a goose, a lynx, a louse, a rabbit, </a:t>
            </a:r>
          </a:p>
          <a:p>
            <a:pPr eaLnBrk="1" hangingPunct="1">
              <a:buFont typeface="Arial" charset="0"/>
              <a:buNone/>
            </a:pPr>
            <a:r>
              <a:rPr lang="en-GB" sz="2400" smtClean="0"/>
              <a:t>      a mouse, an ant, a fox, a roe-deer, a spider, a bee, a mosquito, </a:t>
            </a:r>
          </a:p>
          <a:p>
            <a:pPr eaLnBrk="1" hangingPunct="1">
              <a:buFont typeface="Arial" charset="0"/>
              <a:buNone/>
            </a:pPr>
            <a:r>
              <a:rPr lang="en-GB" sz="2400" smtClean="0"/>
              <a:t>      a fly, a butterfly, an eagle, a pig, a wasp, a duck,  a whale, </a:t>
            </a:r>
          </a:p>
          <a:p>
            <a:pPr eaLnBrk="1" hangingPunct="1">
              <a:buFont typeface="Arial" charset="0"/>
              <a:buNone/>
            </a:pPr>
            <a:r>
              <a:rPr lang="en-GB" sz="2400" smtClean="0"/>
              <a:t>      a turkey, a cow, a cat, a tarantula, a ferret , a snake, a donkey</a:t>
            </a:r>
          </a:p>
          <a:p>
            <a:pPr eaLnBrk="1" hangingPunct="1">
              <a:buFont typeface="Arial" charset="0"/>
              <a:buNone/>
            </a:pPr>
            <a:r>
              <a:rPr lang="en-GB" sz="2400" smtClean="0"/>
              <a:t>      a hen, a sheep. </a:t>
            </a:r>
            <a:r>
              <a:rPr lang="en-GB" sz="2400" u="sng" smtClean="0"/>
              <a:t>Then complete the chart with your own ideas.</a:t>
            </a:r>
          </a:p>
          <a:p>
            <a:pPr eaLnBrk="1" hangingPunct="1">
              <a:buFont typeface="Arial" charset="0"/>
              <a:buNone/>
            </a:pPr>
            <a:endParaRPr lang="en-GB" sz="2400" smtClean="0"/>
          </a:p>
          <a:p>
            <a:pPr eaLnBrk="1" hangingPunct="1">
              <a:buFont typeface="Arial" charset="0"/>
              <a:buNone/>
            </a:pPr>
            <a:endParaRPr lang="cs-CZ" sz="2400" smtClean="0"/>
          </a:p>
          <a:p>
            <a:pPr eaLnBrk="1" hangingPunct="1">
              <a:buFont typeface="Arial" charset="0"/>
              <a:buNone/>
            </a:pPr>
            <a:r>
              <a:rPr lang="cs-CZ" sz="2400" smtClean="0"/>
              <a:t> </a:t>
            </a:r>
            <a:endParaRPr lang="cs-CZ" sz="2400" u="sng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1"/>
          <p:cNvSpPr>
            <a:spLocks noGrp="1"/>
          </p:cNvSpPr>
          <p:nvPr>
            <p:ph type="title"/>
          </p:nvPr>
        </p:nvSpPr>
        <p:spPr>
          <a:xfrm>
            <a:off x="395288" y="476250"/>
            <a:ext cx="8374062" cy="431800"/>
          </a:xfrm>
        </p:spPr>
        <p:txBody>
          <a:bodyPr/>
          <a:lstStyle/>
          <a:p>
            <a:pPr algn="l" eaLnBrk="1" hangingPunct="1"/>
            <a:r>
              <a:rPr lang="en-GB" sz="2400" u="sng" smtClean="0"/>
              <a:t>Animals </a:t>
            </a:r>
            <a:r>
              <a:rPr lang="cs-CZ" sz="2400" smtClean="0"/>
              <a:t>:</a:t>
            </a:r>
            <a:r>
              <a:rPr lang="en-GB" sz="2400" smtClean="0"/>
              <a:t> pets, farm animals, wild animals, insects</a:t>
            </a:r>
            <a:r>
              <a:rPr lang="cs-CZ" sz="2400" smtClean="0"/>
              <a:t>. </a:t>
            </a:r>
            <a:r>
              <a:rPr lang="en-GB" sz="2400" smtClean="0"/>
              <a:t>A worksheet.</a:t>
            </a: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</p:nvPr>
        </p:nvGraphicFramePr>
        <p:xfrm>
          <a:off x="395288" y="1196975"/>
          <a:ext cx="8353424" cy="4450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56"/>
                <a:gridCol w="2088356"/>
                <a:gridCol w="2088356"/>
                <a:gridCol w="20883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PETS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FARM ANIMALS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WILD ANIMALS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INSECTS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1975"/>
          </a:xfrm>
        </p:spPr>
        <p:txBody>
          <a:bodyPr/>
          <a:lstStyle/>
          <a:p>
            <a:pPr eaLnBrk="1" hangingPunct="1"/>
            <a:r>
              <a:rPr lang="en-GB" sz="2000" u="sng" smtClean="0"/>
              <a:t>Animals </a:t>
            </a:r>
            <a:r>
              <a:rPr lang="cs-CZ" sz="2000" smtClean="0"/>
              <a:t>:</a:t>
            </a:r>
            <a:r>
              <a:rPr lang="en-GB" sz="2000" smtClean="0"/>
              <a:t> pets, farm animals, wild animals, insects</a:t>
            </a:r>
            <a:r>
              <a:rPr lang="cs-CZ" sz="2000" smtClean="0"/>
              <a:t>. K</a:t>
            </a:r>
            <a:r>
              <a:rPr lang="en-GB" sz="2000" smtClean="0"/>
              <a:t>ey</a:t>
            </a:r>
            <a:r>
              <a:rPr lang="cs-CZ" sz="2000" smtClean="0"/>
              <a:t> to chart</a:t>
            </a:r>
            <a:r>
              <a:rPr lang="en-GB" sz="2000" smtClean="0"/>
              <a:t>.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8313" y="1196975"/>
          <a:ext cx="8229600" cy="4079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57400"/>
                <a:gridCol w="2057400"/>
                <a:gridCol w="2057400"/>
                <a:gridCol w="20574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PETS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FARM</a:t>
                      </a:r>
                      <a:r>
                        <a:rPr lang="cs-CZ" baseline="0" dirty="0" smtClean="0"/>
                        <a:t> ANIMALS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WILD ANIMALS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INSECTS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cs-CZ" baseline="0" dirty="0" smtClean="0"/>
                        <a:t> dog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</a:t>
                      </a:r>
                      <a:r>
                        <a:rPr lang="en-GB" baseline="0" noProof="0" dirty="0" smtClean="0"/>
                        <a:t> horse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stag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en-GB" noProof="0" dirty="0" smtClean="0"/>
                        <a:t>flea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budgerigar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goat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bear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</a:t>
                      </a:r>
                      <a:r>
                        <a:rPr lang="en-GB" baseline="0" noProof="0" dirty="0" smtClean="0"/>
                        <a:t> louse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noProof="0" dirty="0" smtClean="0"/>
                        <a:t>a</a:t>
                      </a:r>
                      <a:r>
                        <a:rPr lang="en-GB" noProof="0" dirty="0" smtClean="0"/>
                        <a:t> fish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en-GB" noProof="0" dirty="0" smtClean="0"/>
                        <a:t>goose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an owl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an</a:t>
                      </a:r>
                      <a:r>
                        <a:rPr lang="en-GB" baseline="0" noProof="0" dirty="0" smtClean="0"/>
                        <a:t> ant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</a:t>
                      </a:r>
                      <a:r>
                        <a:rPr lang="en-GB" baseline="0" noProof="0" dirty="0" smtClean="0"/>
                        <a:t> hamster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pig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en-GB" noProof="0" dirty="0" smtClean="0"/>
                        <a:t>boar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spider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</a:t>
                      </a:r>
                      <a:r>
                        <a:rPr lang="en-GB" noProof="0" dirty="0" smtClean="0"/>
                        <a:t>tortoise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duck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</a:t>
                      </a:r>
                      <a:r>
                        <a:rPr lang="en-GB" baseline="0" noProof="0" dirty="0" smtClean="0"/>
                        <a:t> lynx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bee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 guinea </a:t>
                      </a:r>
                      <a:r>
                        <a:rPr lang="en-GB" noProof="0" dirty="0" smtClean="0"/>
                        <a:t>pig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turkey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</a:t>
                      </a:r>
                      <a:r>
                        <a:rPr lang="cs-CZ" noProof="0" dirty="0" smtClean="0"/>
                        <a:t>fox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</a:t>
                      </a:r>
                      <a:r>
                        <a:rPr lang="en-GB" baseline="0" noProof="0" dirty="0" smtClean="0"/>
                        <a:t> mosquito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en-GB" noProof="0" dirty="0" smtClean="0"/>
                        <a:t> rabbit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cow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roe -deer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fly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mouse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baseline="0" noProof="0" dirty="0" smtClean="0"/>
                        <a:t>a donkey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an eagle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</a:t>
                      </a:r>
                      <a:r>
                        <a:rPr lang="en-GB" baseline="0" noProof="0" dirty="0" smtClean="0"/>
                        <a:t> butterfly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</a:t>
                      </a:r>
                      <a:r>
                        <a:rPr lang="en-GB" baseline="0" noProof="0" dirty="0" smtClean="0"/>
                        <a:t> cat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hen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whale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wasp</a:t>
                      </a:r>
                      <a:endParaRPr lang="en-GB" noProof="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r>
                        <a:rPr lang="en-GB" noProof="0" dirty="0" smtClean="0"/>
                        <a:t> ferret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sheep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noProof="0" dirty="0" smtClean="0"/>
                        <a:t>a snake</a:t>
                      </a:r>
                      <a:endParaRPr lang="en-GB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 tarantula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560</TotalTime>
  <Words>305</Words>
  <Application>Microsoft Office PowerPoint</Application>
  <PresentationFormat>Předvádění na obrazovce (4:3)</PresentationFormat>
  <Paragraphs>135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Arial</vt:lpstr>
      <vt:lpstr>Calibri</vt:lpstr>
      <vt:lpstr>Motiv sady Office</vt:lpstr>
      <vt:lpstr>Snímek 1</vt:lpstr>
      <vt:lpstr>Topic: Animals</vt:lpstr>
      <vt:lpstr>Animals  - pets, farm animals, wild animals, insects</vt:lpstr>
      <vt:lpstr>If you don‘t understand some parts of the article, here are some words that can help you. </vt:lpstr>
      <vt:lpstr>Now read the article again and put the animals in the chart.</vt:lpstr>
      <vt:lpstr>Animals : pets, farm animals, wild animals, insects. A worksheet.</vt:lpstr>
      <vt:lpstr>Animals : pets, farm animals, wild animals, insects. Key to chart.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Topic: Animals</dc:title>
  <dc:creator>ZŠ Třemošnice</dc:creator>
  <cp:lastModifiedBy>ASCO</cp:lastModifiedBy>
  <cp:revision>61</cp:revision>
  <dcterms:created xsi:type="dcterms:W3CDTF">2012-03-04T19:31:05Z</dcterms:created>
  <dcterms:modified xsi:type="dcterms:W3CDTF">2012-03-10T07:17:08Z</dcterms:modified>
</cp:coreProperties>
</file>