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Matra Drozdová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VY_32_INOVACE_20AJ_3tr_SLOVICKA6.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6.lekce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15.11.2012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405491-7F1E-43B2-AC90-E5BF4FDAB7DF}" type="presOf" srcId="{C73C7642-F245-4585-8F88-243F9FAEF6CA}" destId="{1C4BCB69-D3A6-4CCF-9871-D9B9359B8159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F061DED-BD85-4926-A8C5-C39CBD683909}" type="presOf" srcId="{EBC41103-E2E5-4D48-9B4B-425520D3D098}" destId="{97CBBA99-26B9-4E2D-BA76-BF47FEBF0134}" srcOrd="0" destOrd="0" presId="urn:microsoft.com/office/officeart/2005/8/layout/vList2"/>
    <dgm:cxn modelId="{2C6F4331-A4C0-4153-B169-966145EAD68A}" type="presOf" srcId="{019433A1-1324-4DE1-9E6F-32B851095F74}" destId="{ABF03533-6AD0-44CD-A08E-C9977356B6A8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845DC48-E4D7-4963-9D98-03CC38774BA3}" type="presOf" srcId="{39F8B381-5807-488E-AC22-73DD4140ED4A}" destId="{612116FE-9061-44B1-A457-8F1AFBD162E0}" srcOrd="0" destOrd="0" presId="urn:microsoft.com/office/officeart/2005/8/layout/vList2"/>
    <dgm:cxn modelId="{5993019B-94F7-488E-A34B-96BB7D355915}" type="presOf" srcId="{FBBFC3EA-9D9D-4F3A-BEA6-9C2C0E46BF20}" destId="{ACAD381E-21DC-4C07-8FDD-119C2EC3BB2E}" srcOrd="0" destOrd="0" presId="urn:microsoft.com/office/officeart/2005/8/layout/vList2"/>
    <dgm:cxn modelId="{57665A45-A8A0-439F-89FD-C5930215D107}" type="presOf" srcId="{445C7998-7549-48B0-BD68-D4F0167F02E5}" destId="{7B541546-39A7-4633-AED0-6028788110D7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37846F1-756B-4C42-BF00-029B24B8418F}" type="presOf" srcId="{6B0205A6-422D-4956-AD89-0CEBCAE4530D}" destId="{B1DDF1AD-3BC2-43B8-A8D0-A33120EFAF7C}" srcOrd="0" destOrd="0" presId="urn:microsoft.com/office/officeart/2005/8/layout/vList2"/>
    <dgm:cxn modelId="{5CB66F7F-3CDF-4A84-93AB-763F983C01D1}" type="presParOf" srcId="{612116FE-9061-44B1-A457-8F1AFBD162E0}" destId="{7B541546-39A7-4633-AED0-6028788110D7}" srcOrd="0" destOrd="0" presId="urn:microsoft.com/office/officeart/2005/8/layout/vList2"/>
    <dgm:cxn modelId="{8FD12188-D362-4F7E-8AD7-D63C8CB5BB09}" type="presParOf" srcId="{612116FE-9061-44B1-A457-8F1AFBD162E0}" destId="{9B9314F6-85CC-4C49-B24D-6AF5DF05D800}" srcOrd="1" destOrd="0" presId="urn:microsoft.com/office/officeart/2005/8/layout/vList2"/>
    <dgm:cxn modelId="{30284357-0BC1-414E-82AA-E07F0C1F62D1}" type="presParOf" srcId="{612116FE-9061-44B1-A457-8F1AFBD162E0}" destId="{ACAD381E-21DC-4C07-8FDD-119C2EC3BB2E}" srcOrd="2" destOrd="0" presId="urn:microsoft.com/office/officeart/2005/8/layout/vList2"/>
    <dgm:cxn modelId="{CC82FAC3-FE17-4514-AC27-7AEA7E867B4E}" type="presParOf" srcId="{612116FE-9061-44B1-A457-8F1AFBD162E0}" destId="{208194AD-7544-4854-B7A4-4A67E5453B54}" srcOrd="3" destOrd="0" presId="urn:microsoft.com/office/officeart/2005/8/layout/vList2"/>
    <dgm:cxn modelId="{312C5C0C-EEC6-4918-9628-AD026D251FBC}" type="presParOf" srcId="{612116FE-9061-44B1-A457-8F1AFBD162E0}" destId="{ABF03533-6AD0-44CD-A08E-C9977356B6A8}" srcOrd="4" destOrd="0" presId="urn:microsoft.com/office/officeart/2005/8/layout/vList2"/>
    <dgm:cxn modelId="{4B5A8B1B-BDAB-4AF3-9E2A-20227F5A5DF3}" type="presParOf" srcId="{612116FE-9061-44B1-A457-8F1AFBD162E0}" destId="{60E42310-8BB6-41EA-B44F-0BAC7EFC9B2E}" srcOrd="5" destOrd="0" presId="urn:microsoft.com/office/officeart/2005/8/layout/vList2"/>
    <dgm:cxn modelId="{EF05C115-B6F1-41C6-BE9C-FD6B2D8400B1}" type="presParOf" srcId="{612116FE-9061-44B1-A457-8F1AFBD162E0}" destId="{1C4BCB69-D3A6-4CCF-9871-D9B9359B8159}" srcOrd="6" destOrd="0" presId="urn:microsoft.com/office/officeart/2005/8/layout/vList2"/>
    <dgm:cxn modelId="{BD4B0849-4895-45CC-9C70-53953E5ACB36}" type="presParOf" srcId="{612116FE-9061-44B1-A457-8F1AFBD162E0}" destId="{34DE5943-AAB5-4DC3-B765-99B35FCB6ECD}" srcOrd="7" destOrd="0" presId="urn:microsoft.com/office/officeart/2005/8/layout/vList2"/>
    <dgm:cxn modelId="{6DAFD89A-DC2A-4B1A-976B-22696AD2696B}" type="presParOf" srcId="{612116FE-9061-44B1-A457-8F1AFBD162E0}" destId="{97CBBA99-26B9-4E2D-BA76-BF47FEBF0134}" srcOrd="8" destOrd="0" presId="urn:microsoft.com/office/officeart/2005/8/layout/vList2"/>
    <dgm:cxn modelId="{F687B0E6-D24C-46D4-A8D5-4464199FBF83}" type="presParOf" srcId="{612116FE-9061-44B1-A457-8F1AFBD162E0}" destId="{9A22653A-B2DB-4D9E-A633-AD2EC219A723}" srcOrd="9" destOrd="0" presId="urn:microsoft.com/office/officeart/2005/8/layout/vList2"/>
    <dgm:cxn modelId="{7E0DDF4B-B14D-4949-95BE-2FCDD751F7AA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0"/>
                <a:satOff val="0"/>
                <a:lumOff val="0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0"/>
                <a:satOff val="0"/>
                <a:lumOff val="0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04687"/>
                <a:satOff val="-7910"/>
                <a:lumOff val="15431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204687"/>
                <a:satOff val="-7910"/>
                <a:lumOff val="15431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204687"/>
                <a:satOff val="-7910"/>
                <a:lumOff val="15431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204687"/>
                <a:satOff val="-7910"/>
                <a:lumOff val="15431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204687"/>
                <a:satOff val="-7910"/>
                <a:lumOff val="15431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204687"/>
                <a:satOff val="-7910"/>
                <a:lumOff val="15431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Matra Drozdová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09373"/>
                <a:satOff val="-15821"/>
                <a:lumOff val="30861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409373"/>
                <a:satOff val="-15821"/>
                <a:lumOff val="30861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409373"/>
                <a:satOff val="-15821"/>
                <a:lumOff val="30861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409373"/>
                <a:satOff val="-15821"/>
                <a:lumOff val="30861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409373"/>
                <a:satOff val="-15821"/>
                <a:lumOff val="30861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409373"/>
                <a:satOff val="-15821"/>
                <a:lumOff val="30861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VY_32_INOVACE_20AJ_3tr_SLOVICKA6.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14060"/>
                <a:satOff val="-23731"/>
                <a:lumOff val="46292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614060"/>
                <a:satOff val="-23731"/>
                <a:lumOff val="46292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614060"/>
                <a:satOff val="-23731"/>
                <a:lumOff val="46292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614060"/>
                <a:satOff val="-23731"/>
                <a:lumOff val="46292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614060"/>
                <a:satOff val="-23731"/>
                <a:lumOff val="46292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614060"/>
                <a:satOff val="-23731"/>
                <a:lumOff val="46292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6.lekce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09373"/>
                <a:satOff val="-15821"/>
                <a:lumOff val="30861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409373"/>
                <a:satOff val="-15821"/>
                <a:lumOff val="30861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409373"/>
                <a:satOff val="-15821"/>
                <a:lumOff val="30861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409373"/>
                <a:satOff val="-15821"/>
                <a:lumOff val="30861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409373"/>
                <a:satOff val="-15821"/>
                <a:lumOff val="30861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409373"/>
                <a:satOff val="-15821"/>
                <a:lumOff val="30861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04687"/>
                <a:satOff val="-7910"/>
                <a:lumOff val="15431"/>
                <a:alphaOff val="0"/>
                <a:tint val="45000"/>
                <a:satMod val="200000"/>
              </a:schemeClr>
            </a:gs>
            <a:gs pos="30000">
              <a:schemeClr val="accent1">
                <a:shade val="50000"/>
                <a:hueOff val="204687"/>
                <a:satOff val="-7910"/>
                <a:lumOff val="15431"/>
                <a:alphaOff val="0"/>
                <a:tint val="61000"/>
                <a:satMod val="200000"/>
              </a:schemeClr>
            </a:gs>
            <a:gs pos="45000">
              <a:schemeClr val="accent1">
                <a:shade val="50000"/>
                <a:hueOff val="204687"/>
                <a:satOff val="-7910"/>
                <a:lumOff val="15431"/>
                <a:alphaOff val="0"/>
                <a:tint val="66000"/>
                <a:satMod val="200000"/>
              </a:schemeClr>
            </a:gs>
            <a:gs pos="55000">
              <a:schemeClr val="accent1">
                <a:shade val="50000"/>
                <a:hueOff val="204687"/>
                <a:satOff val="-7910"/>
                <a:lumOff val="15431"/>
                <a:alphaOff val="0"/>
                <a:tint val="66000"/>
                <a:satMod val="200000"/>
              </a:schemeClr>
            </a:gs>
            <a:gs pos="73000">
              <a:schemeClr val="accent1">
                <a:shade val="50000"/>
                <a:hueOff val="204687"/>
                <a:satOff val="-7910"/>
                <a:lumOff val="15431"/>
                <a:alphaOff val="0"/>
                <a:tint val="61000"/>
                <a:satMod val="200000"/>
              </a:schemeClr>
            </a:gs>
            <a:gs pos="100000">
              <a:schemeClr val="accent1">
                <a:shade val="50000"/>
                <a:hueOff val="204687"/>
                <a:satOff val="-7910"/>
                <a:lumOff val="15431"/>
                <a:alphaOff val="0"/>
                <a:tint val="45000"/>
                <a:satMod val="200000"/>
              </a:schemeClr>
            </a:gs>
          </a:gsLst>
          <a:lin ang="950000" scaled="1"/>
        </a:gra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15.11.2012 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61D52-075B-4254-BA7E-62EB0F47BB88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B42C4-64B6-40D5-A8A8-838009A0CF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6021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4B42C4-64B6-40D5-A8A8-838009A0CFD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602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4B42C4-64B6-40D5-A8A8-838009A0CFD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445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CDAF337-3B2D-441F-8564-58BB384C52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E3A52949-5F17-471F-AEB7-F201166E209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41831744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41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3. 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6.lekce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1)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spojování slovíček, přiřazování slovíček k obrázkům, napiš co vidíš.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60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 numCol="1"/>
          <a:lstStyle/>
          <a:p>
            <a:pPr algn="ctr"/>
            <a:endParaRPr lang="cs-CZ" dirty="0" smtClean="0"/>
          </a:p>
          <a:p>
            <a:pPr marL="0" indent="0" algn="ctr">
              <a:buNone/>
            </a:pPr>
            <a:endParaRPr lang="cs-CZ" sz="4800" dirty="0"/>
          </a:p>
          <a:p>
            <a:pPr algn="ctr"/>
            <a:r>
              <a:rPr lang="cs-CZ" sz="4800" dirty="0" smtClean="0"/>
              <a:t> Doplň tabulku slovíček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840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370839"/>
              </p:ext>
            </p:extLst>
          </p:nvPr>
        </p:nvGraphicFramePr>
        <p:xfrm>
          <a:off x="755576" y="1628800"/>
          <a:ext cx="7480872" cy="4680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0218"/>
                <a:gridCol w="1870218"/>
                <a:gridCol w="1870218"/>
                <a:gridCol w="1870218"/>
              </a:tblGrid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správný, pravý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obrázek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calculator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detectvive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pes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malý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big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box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cukroví,</a:t>
                      </a:r>
                      <a:r>
                        <a:rPr lang="cs-CZ" sz="1600" baseline="0" dirty="0" smtClean="0"/>
                        <a:t>  </a:t>
                      </a:r>
                      <a:r>
                        <a:rPr lang="cs-CZ" sz="1600" dirty="0" err="1" smtClean="0"/>
                        <a:t>bombony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television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happiness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song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s, se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obálka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his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her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řeka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dělat, vyrábět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happy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number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odpoledne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řeč, jazyk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31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dirty="0" smtClean="0"/>
          </a:p>
          <a:p>
            <a:pPr algn="ctr"/>
            <a:r>
              <a:rPr lang="cs-CZ" sz="4400" dirty="0" smtClean="0"/>
              <a:t>Přiřaď k sobě správná slovíčka (k dvojici napiš stejná čísla 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6062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4464496"/>
          </a:xfrm>
        </p:spPr>
        <p:txBody>
          <a:bodyPr numCol="2">
            <a:noAutofit/>
          </a:bodyPr>
          <a:lstStyle/>
          <a:p>
            <a:r>
              <a:rPr lang="cs-CZ" sz="2000" dirty="0" smtClean="0"/>
              <a:t> </a:t>
            </a:r>
            <a:r>
              <a:rPr lang="cs-CZ" sz="2000" dirty="0" err="1" smtClean="0"/>
              <a:t>right</a:t>
            </a:r>
            <a:endParaRPr lang="cs-CZ" sz="2000" dirty="0"/>
          </a:p>
          <a:p>
            <a:r>
              <a:rPr lang="cs-CZ" sz="2000" dirty="0" smtClean="0"/>
              <a:t> dog</a:t>
            </a:r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detective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calculator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sweets</a:t>
            </a:r>
            <a:endParaRPr lang="cs-CZ" sz="2000" dirty="0" smtClean="0"/>
          </a:p>
          <a:p>
            <a:r>
              <a:rPr lang="cs-CZ" sz="2000" dirty="0" smtClean="0"/>
              <a:t> big</a:t>
            </a:r>
          </a:p>
          <a:p>
            <a:r>
              <a:rPr lang="cs-CZ" sz="2000" dirty="0"/>
              <a:t> </a:t>
            </a:r>
            <a:r>
              <a:rPr lang="cs-CZ" sz="2000" dirty="0" err="1" smtClean="0"/>
              <a:t>picture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box</a:t>
            </a:r>
          </a:p>
          <a:p>
            <a:r>
              <a:rPr lang="cs-CZ" sz="2000" dirty="0"/>
              <a:t> </a:t>
            </a:r>
            <a:r>
              <a:rPr lang="cs-CZ" sz="2000" dirty="0" err="1" smtClean="0"/>
              <a:t>television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err="1" smtClean="0"/>
              <a:t>small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song</a:t>
            </a:r>
          </a:p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</a:rPr>
              <a:t>happiness</a:t>
            </a:r>
            <a:endParaRPr lang="cs-CZ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000" dirty="0" smtClean="0"/>
              <a:t> detektiv</a:t>
            </a:r>
          </a:p>
          <a:p>
            <a:r>
              <a:rPr lang="cs-CZ" sz="2000" dirty="0" smtClean="0"/>
              <a:t> velký</a:t>
            </a:r>
          </a:p>
          <a:p>
            <a:r>
              <a:rPr lang="cs-CZ" sz="2000" dirty="0" smtClean="0"/>
              <a:t> obrázek</a:t>
            </a:r>
          </a:p>
          <a:p>
            <a:r>
              <a:rPr lang="cs-CZ" sz="2000" dirty="0" smtClean="0"/>
              <a:t> krabice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televize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malý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správný, pravý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štěstí</a:t>
            </a:r>
          </a:p>
          <a:p>
            <a:r>
              <a:rPr lang="cs-CZ" sz="2000" dirty="0" smtClean="0"/>
              <a:t>  pes</a:t>
            </a:r>
          </a:p>
          <a:p>
            <a:r>
              <a:rPr lang="cs-CZ" sz="2000" dirty="0" smtClean="0"/>
              <a:t> píseň</a:t>
            </a:r>
          </a:p>
          <a:p>
            <a:r>
              <a:rPr lang="cs-CZ" sz="2000" dirty="0" smtClean="0"/>
              <a:t> kalkulačka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cukroví,  </a:t>
            </a:r>
            <a:r>
              <a:rPr lang="cs-CZ" sz="2000" dirty="0" err="1" smtClean="0">
                <a:solidFill>
                  <a:schemeClr val="accent1">
                    <a:lumMod val="50000"/>
                  </a:schemeClr>
                </a:solidFill>
              </a:rPr>
              <a:t>bombony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9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3284983"/>
            <a:ext cx="7408333" cy="2841179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k obrázkům anglický význam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79010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82356"/>
            <a:ext cx="8229600" cy="1252728"/>
          </a:xfrm>
        </p:spPr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068960"/>
            <a:ext cx="1615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73962" y="3078611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85407" y="3121928"/>
            <a:ext cx="1436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34948" y="310868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8373" y="5174677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64734" y="53415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91678" y="53732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60232" y="537321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X6CUKOAN\MC9000225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47" y="1137523"/>
            <a:ext cx="1677010" cy="190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PV27JQP1\MP9004482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624709"/>
            <a:ext cx="1972477" cy="131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X6CUKOAN\MP9001788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736" y="1279884"/>
            <a:ext cx="120700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MGM\AppData\Local\Microsoft\Windows\Temporary Internet Files\Content.IE5\DHCHKSN0\MP90044480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948" y="1404667"/>
            <a:ext cx="1298840" cy="170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MGM\AppData\Local\Microsoft\Windows\Temporary Internet Files\Content.IE5\E72SCZ1W\MP90044854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44" y="3714654"/>
            <a:ext cx="1287816" cy="145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MGM\AppData\Local\Microsoft\Windows\Temporary Internet Files\Content.IE5\DHCHKSN0\MC9004325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939" y="3778273"/>
            <a:ext cx="176212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MGM\AppData\Local\Microsoft\Windows\Temporary Internet Files\Content.IE5\PV27JQP1\MC900436263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698" y="3980701"/>
            <a:ext cx="1492144" cy="134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MGM\AppData\Local\Microsoft\Windows\Temporary Internet Files\Content.IE5\E72SCZ1W\MP90043307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29456"/>
            <a:ext cx="1512168" cy="105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Vocabulary</a:t>
            </a:r>
            <a:r>
              <a:rPr lang="cs-CZ" dirty="0" smtClean="0"/>
              <a:t> unit 6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3212975"/>
            <a:ext cx="7408333" cy="2913187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anglicky všechno to co vidíš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26690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813456"/>
              </p:ext>
            </p:extLst>
          </p:nvPr>
        </p:nvGraphicFramePr>
        <p:xfrm>
          <a:off x="1619672" y="5157192"/>
          <a:ext cx="592708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772"/>
                <a:gridCol w="1481772"/>
                <a:gridCol w="1481772"/>
                <a:gridCol w="1481772"/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see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08653"/>
            <a:ext cx="6048672" cy="470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r>
              <a:rPr lang="cs-CZ" dirty="0">
                <a:solidFill>
                  <a:srgbClr val="0070C0"/>
                </a:solidFill>
              </a:rPr>
              <a:t>Ilustrace: </a:t>
            </a:r>
            <a:r>
              <a:rPr lang="cs-CZ" dirty="0" smtClean="0">
                <a:solidFill>
                  <a:srgbClr val="0070C0"/>
                </a:solidFill>
              </a:rPr>
              <a:t>office.microsoft.com</a:t>
            </a:r>
          </a:p>
          <a:p>
            <a:r>
              <a:rPr lang="cs-CZ" dirty="0">
                <a:solidFill>
                  <a:srgbClr val="0070C0"/>
                </a:solidFill>
              </a:rPr>
              <a:t>http://www.dchcb.cz/sluzby-a-projekty/poradna-eva/sbirka-skolnich-potreb/</a:t>
            </a:r>
            <a:endParaRPr lang="cs-CZ" dirty="0">
              <a:solidFill>
                <a:srgbClr val="0070C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7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Městská zábava</Template>
  <TotalTime>201</TotalTime>
  <Words>248</Words>
  <Application>Microsoft Office PowerPoint</Application>
  <PresentationFormat>Předvádění na obrazovce (4:3)</PresentationFormat>
  <Paragraphs>93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 Pop</vt:lpstr>
      <vt:lpstr>Prezentace aplikace PowerPoint</vt:lpstr>
      <vt:lpstr>Anotace</vt:lpstr>
      <vt:lpstr>Vocabulary unit 6</vt:lpstr>
      <vt:lpstr>Vocabulary unit 6</vt:lpstr>
      <vt:lpstr>Vocabulary unit 6</vt:lpstr>
      <vt:lpstr>Vocabulary unit 6</vt:lpstr>
      <vt:lpstr>Vocabulary unit 6</vt:lpstr>
      <vt:lpstr>Vocabulary unit 6</vt:lpstr>
      <vt:lpstr>Vocabulary unit 6</vt:lpstr>
      <vt:lpstr>    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25</cp:revision>
  <dcterms:created xsi:type="dcterms:W3CDTF">2012-09-27T12:50:30Z</dcterms:created>
  <dcterms:modified xsi:type="dcterms:W3CDTF">2012-12-17T18:03:56Z</dcterms:modified>
</cp:coreProperties>
</file>