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8"/>
  </p:notesMasterIdLst>
  <p:sldIdLst>
    <p:sldId id="264" r:id="rId3"/>
    <p:sldId id="265" r:id="rId4"/>
    <p:sldId id="266" r:id="rId5"/>
    <p:sldId id="259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46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VY_22_INOVACE_01_22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2C0D6C-3430-412B-A217-861E1E97A0D9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BC9A9A9-5818-4A8D-BE47-22E175DBE72E}" type="presOf" srcId="{D1B46980-6531-4606-95E6-44980827E919}" destId="{2BE915AB-18AA-4053-B92C-3BFC9ED204BB}" srcOrd="1" destOrd="0" presId="urn:microsoft.com/office/officeart/2005/8/layout/target3"/>
    <dgm:cxn modelId="{5598B0CF-B34B-47AF-A9C7-3D76D3EAD1E1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ACBD419-EBA4-4277-97CA-DBFBFEB8CE7D}" type="presOf" srcId="{B651F6E3-6281-48DB-9319-2AEAFDAE7572}" destId="{6BB5E863-4638-4E1D-BFDE-399D028AC4ED}" srcOrd="1" destOrd="0" presId="urn:microsoft.com/office/officeart/2005/8/layout/target3"/>
    <dgm:cxn modelId="{819532ED-54FD-4FFF-BD48-9963A199955E}" type="presOf" srcId="{4C35D32F-0EAB-4CD7-82EE-45574DC2A586}" destId="{8BEBB6EC-1DAA-4CAC-8A25-BC0FCBD5DBD5}" srcOrd="0" destOrd="0" presId="urn:microsoft.com/office/officeart/2005/8/layout/target3"/>
    <dgm:cxn modelId="{B22D66B9-BF2C-4706-87B5-C09A782AFDCA}" type="presOf" srcId="{D8197B8C-B260-4A16-BDF4-0947B075E274}" destId="{25B08C86-7E15-44DC-BE7F-FFB55DD49D12}" srcOrd="0" destOrd="0" presId="urn:microsoft.com/office/officeart/2005/8/layout/target3"/>
    <dgm:cxn modelId="{41874395-2C21-4BA1-86F9-9B8324B870E6}" type="presOf" srcId="{4C35D32F-0EAB-4CD7-82EE-45574DC2A586}" destId="{890E4F0B-2866-4A3F-A3C7-2A14B1797930}" srcOrd="1" destOrd="0" presId="urn:microsoft.com/office/officeart/2005/8/layout/target3"/>
    <dgm:cxn modelId="{F4CD4F9E-DD5A-4BBD-8DE8-E2019CCB6C34}" type="presOf" srcId="{D8197B8C-B260-4A16-BDF4-0947B075E274}" destId="{5A5FFA88-C948-4069-8E93-59FA12366E83}" srcOrd="1" destOrd="0" presId="urn:microsoft.com/office/officeart/2005/8/layout/target3"/>
    <dgm:cxn modelId="{8ECF7832-9E19-4FFD-8CF2-058BF319A730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4BFCC9C-4C09-44CA-94AE-17E06ACE4E0F}" type="presOf" srcId="{D1B46980-6531-4606-95E6-44980827E919}" destId="{6140AFEC-043D-4C43-A2F9-D0F5331DF3A3}" srcOrd="0" destOrd="0" presId="urn:microsoft.com/office/officeart/2005/8/layout/target3"/>
    <dgm:cxn modelId="{7298E026-B623-4801-99FE-2DCBFDB935E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6F47F9C-84A9-411C-9AD7-67ECA9805050}" type="presParOf" srcId="{333A1088-737F-45CB-B68E-254E46348037}" destId="{F5ABB229-8D3B-4694-996A-96F23CF14429}" srcOrd="0" destOrd="0" presId="urn:microsoft.com/office/officeart/2005/8/layout/target3"/>
    <dgm:cxn modelId="{AE76ACA6-A5C5-4FEC-A654-077E7207201C}" type="presParOf" srcId="{333A1088-737F-45CB-B68E-254E46348037}" destId="{F41139FD-01EE-4571-8B17-4FB00FC51163}" srcOrd="1" destOrd="0" presId="urn:microsoft.com/office/officeart/2005/8/layout/target3"/>
    <dgm:cxn modelId="{52297D5F-F9FD-4370-9687-07EDDCCCEA1C}" type="presParOf" srcId="{333A1088-737F-45CB-B68E-254E46348037}" destId="{D005CE8C-CC26-4C3E-AC11-E15060ECD759}" srcOrd="2" destOrd="0" presId="urn:microsoft.com/office/officeart/2005/8/layout/target3"/>
    <dgm:cxn modelId="{B007B63D-F86F-4BDC-8C77-4265FB4521B9}" type="presParOf" srcId="{333A1088-737F-45CB-B68E-254E46348037}" destId="{2C702D82-9B77-49B7-9568-BB8EB47C3372}" srcOrd="3" destOrd="0" presId="urn:microsoft.com/office/officeart/2005/8/layout/target3"/>
    <dgm:cxn modelId="{33FE2052-1867-4BD1-B6FB-774FD3796A55}" type="presParOf" srcId="{333A1088-737F-45CB-B68E-254E46348037}" destId="{A52A0455-90FF-4808-ABD0-F02540D31D5A}" srcOrd="4" destOrd="0" presId="urn:microsoft.com/office/officeart/2005/8/layout/target3"/>
    <dgm:cxn modelId="{32CE428B-12A0-4225-80C8-666D0D1A5F0C}" type="presParOf" srcId="{333A1088-737F-45CB-B68E-254E46348037}" destId="{6140AFEC-043D-4C43-A2F9-D0F5331DF3A3}" srcOrd="5" destOrd="0" presId="urn:microsoft.com/office/officeart/2005/8/layout/target3"/>
    <dgm:cxn modelId="{0EDCBCD9-81CA-458D-8050-ABF429DAFAB8}" type="presParOf" srcId="{333A1088-737F-45CB-B68E-254E46348037}" destId="{9358AC05-5D7D-4327-9F80-1AD486AEA664}" srcOrd="6" destOrd="0" presId="urn:microsoft.com/office/officeart/2005/8/layout/target3"/>
    <dgm:cxn modelId="{6FAE7A1D-0D6B-4786-9C4B-87B959EA4DDF}" type="presParOf" srcId="{333A1088-737F-45CB-B68E-254E46348037}" destId="{313FC574-E1CD-4FB4-B054-0B805CE0447D}" srcOrd="7" destOrd="0" presId="urn:microsoft.com/office/officeart/2005/8/layout/target3"/>
    <dgm:cxn modelId="{0738F76C-3F43-4750-8E10-CD17FE0D1711}" type="presParOf" srcId="{333A1088-737F-45CB-B68E-254E46348037}" destId="{619D679B-A015-4ECF-8348-D1034C574F40}" srcOrd="8" destOrd="0" presId="urn:microsoft.com/office/officeart/2005/8/layout/target3"/>
    <dgm:cxn modelId="{33DA55F0-8F0D-4465-BA63-013E1CBD331A}" type="presParOf" srcId="{333A1088-737F-45CB-B68E-254E46348037}" destId="{322283A8-4A27-4CDA-BAE3-F381106A9174}" srcOrd="9" destOrd="0" presId="urn:microsoft.com/office/officeart/2005/8/layout/target3"/>
    <dgm:cxn modelId="{96E395F8-5AFC-4501-8680-37730EB362CC}" type="presParOf" srcId="{333A1088-737F-45CB-B68E-254E46348037}" destId="{FFC9F71D-1B4F-4AD9-A4A6-86ADEFC8AF5C}" srcOrd="10" destOrd="0" presId="urn:microsoft.com/office/officeart/2005/8/layout/target3"/>
    <dgm:cxn modelId="{B81D27FF-C831-45E5-AF68-CF515936C00A}" type="presParOf" srcId="{333A1088-737F-45CB-B68E-254E46348037}" destId="{25B08C86-7E15-44DC-BE7F-FFB55DD49D12}" srcOrd="11" destOrd="0" presId="urn:microsoft.com/office/officeart/2005/8/layout/target3"/>
    <dgm:cxn modelId="{74955CF2-0629-46D5-880F-1AA40DEF8E6F}" type="presParOf" srcId="{333A1088-737F-45CB-B68E-254E46348037}" destId="{76644BE8-9D7C-4C09-B250-3D10AF48CBB7}" srcOrd="12" destOrd="0" presId="urn:microsoft.com/office/officeart/2005/8/layout/target3"/>
    <dgm:cxn modelId="{3A779B4C-6F80-404E-93DD-185E3E1C467E}" type="presParOf" srcId="{333A1088-737F-45CB-B68E-254E46348037}" destId="{EE85B701-7295-41C0-BA7A-34D3756A2AE6}" srcOrd="13" destOrd="0" presId="urn:microsoft.com/office/officeart/2005/8/layout/target3"/>
    <dgm:cxn modelId="{16FE2C36-8D12-43E1-8672-E0219EFFCD4B}" type="presParOf" srcId="{333A1088-737F-45CB-B68E-254E46348037}" destId="{8BEBB6EC-1DAA-4CAC-8A25-BC0FCBD5DBD5}" srcOrd="14" destOrd="0" presId="urn:microsoft.com/office/officeart/2005/8/layout/target3"/>
    <dgm:cxn modelId="{1BFD849F-36E6-42A8-90F6-58C3021AE635}" type="presParOf" srcId="{333A1088-737F-45CB-B68E-254E46348037}" destId="{AED2198E-93D5-4001-81B4-73124B309672}" srcOrd="15" destOrd="0" presId="urn:microsoft.com/office/officeart/2005/8/layout/target3"/>
    <dgm:cxn modelId="{75B1A458-DAF6-4790-9A7A-EFDAF739DE71}" type="presParOf" srcId="{333A1088-737F-45CB-B68E-254E46348037}" destId="{2BE915AB-18AA-4053-B92C-3BFC9ED204BB}" srcOrd="16" destOrd="0" presId="urn:microsoft.com/office/officeart/2005/8/layout/target3"/>
    <dgm:cxn modelId="{C489098F-4927-42D2-9FF8-D2898A6C8EF4}" type="presParOf" srcId="{333A1088-737F-45CB-B68E-254E46348037}" destId="{6BB5E863-4638-4E1D-BFDE-399D028AC4ED}" srcOrd="17" destOrd="0" presId="urn:microsoft.com/office/officeart/2005/8/layout/target3"/>
    <dgm:cxn modelId="{52865F85-A6FA-46AB-9819-9B8D734C071E}" type="presParOf" srcId="{333A1088-737F-45CB-B68E-254E46348037}" destId="{5A5FFA88-C948-4069-8E93-59FA12366E83}" srcOrd="18" destOrd="0" presId="urn:microsoft.com/office/officeart/2005/8/layout/target3"/>
    <dgm:cxn modelId="{8248E892-4378-4417-81D1-E3A0A2759CF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VY_22_INOVACE_01_22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6C763-FF6B-4FD4-B70E-FECB049D5E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2D1497-4FF4-4EA5-95FF-14BFFDD85D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49641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A970CF-4D12-45CC-8B12-3F53EF037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65C235-A3E7-439C-8F72-2409D9045C6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5492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466F6B-7808-4A32-B2C2-3C5C079E9FA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417B0-9C6D-4651-9A67-F19A77EA2D2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9106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637E05-F2CD-4C52-9BB2-A1195695BCD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E347CC-4BCD-4F09-8959-5130096EF2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35571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4B58BE-D2A3-4AE0-B860-84B2AD80127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E39680-A009-475F-96F9-60F54D2DFD3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6961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D503B4-FA51-4438-9885-4663DC04EE2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933040-99B1-49D1-8901-EACAE135178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6448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C41AC3-8AD1-439E-8EC1-8BAE146A92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CF0E34-6574-4F6D-A7A6-BE406FF842E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86723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F1505E-B565-4D24-BE8D-D0A172B033D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FF861-5E23-4AE4-82BB-AC635AAF38A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24935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5FC712-8233-4C6B-9046-3172A78957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0442F2-DF37-4BBB-8CA2-CDC1BF787B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56114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CD5DA8-4723-45D1-B25C-CFA67B2E2D9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02E4F8-BD12-4330-83F3-98AAABFA36B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99401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E7070A-1827-40D5-89D0-097AB77AD93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22D3EA-A78D-4500-8A87-41002F78FDD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8579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CFA451E-C54A-4541-B51C-E7F63A23863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2F5AB9A-1B1C-4772-B5AA-4CF2C28ED3F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1912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4879681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845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95998"/>
          </a:xfrm>
        </p:spPr>
        <p:txBody>
          <a:bodyPr>
            <a:normAutofit lnSpcReduction="100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6. ročníku základní. Materiál obsahuje animace. </a:t>
            </a:r>
            <a:r>
              <a:rPr lang="cs-CZ" sz="2200" dirty="0"/>
              <a:t>Žáci </a:t>
            </a:r>
            <a:r>
              <a:rPr lang="cs-CZ" sz="2200" dirty="0" smtClean="0"/>
              <a:t>seznámení s použitím vazby </a:t>
            </a:r>
            <a:r>
              <a:rPr lang="cs-CZ" sz="2200" dirty="0" err="1" smtClean="0"/>
              <a:t>going</a:t>
            </a:r>
            <a:r>
              <a:rPr lang="cs-CZ" sz="2200" dirty="0" smtClean="0"/>
              <a:t> to v </a:t>
            </a:r>
            <a:r>
              <a:rPr lang="cs-CZ" sz="2200" dirty="0"/>
              <a:t>jednotlivých typech </a:t>
            </a:r>
            <a:r>
              <a:rPr lang="cs-CZ" sz="2200" dirty="0" smtClean="0"/>
              <a:t>vět. Zároveň jsou zde zopakovány tvary slovesa být. Animace také zpřístupní správné řešení.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vytváří věty s vazbou </a:t>
            </a:r>
            <a:r>
              <a:rPr lang="cs-CZ" sz="2200" dirty="0" err="1" smtClean="0"/>
              <a:t>going</a:t>
            </a:r>
            <a:r>
              <a:rPr lang="cs-CZ" sz="2200" dirty="0" smtClean="0"/>
              <a:t> to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slovesa</a:t>
            </a:r>
            <a:r>
              <a:rPr lang="cs-CZ" sz="2200" dirty="0"/>
              <a:t>, </a:t>
            </a:r>
            <a:r>
              <a:rPr lang="cs-CZ" sz="2200" dirty="0" smtClean="0"/>
              <a:t>vazba </a:t>
            </a:r>
            <a:r>
              <a:rPr lang="cs-CZ" sz="2200" dirty="0" err="1" smtClean="0"/>
              <a:t>going</a:t>
            </a:r>
            <a:r>
              <a:rPr lang="cs-CZ" sz="2200" dirty="0" smtClean="0"/>
              <a:t> to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772117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GOING TO</a:t>
            </a:r>
          </a:p>
        </p:txBody>
      </p:sp>
      <p:sp>
        <p:nvSpPr>
          <p:cNvPr id="2051" name="TextovéPole 5"/>
          <p:cNvSpPr txBox="1">
            <a:spLocks noChangeArrowheads="1"/>
          </p:cNvSpPr>
          <p:nvPr/>
        </p:nvSpPr>
        <p:spPr bwMode="auto">
          <a:xfrm>
            <a:off x="642938" y="1500188"/>
            <a:ext cx="24288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u="sng" smtClean="0">
                <a:solidFill>
                  <a:prstClr val="black"/>
                </a:solidFill>
              </a:rPr>
              <a:t>Oznamovací věta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995908" y="3220913"/>
            <a:ext cx="925512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prstClr val="black"/>
                </a:solidFill>
              </a:rPr>
              <a:t>podmět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572545" y="3212976"/>
            <a:ext cx="947054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 smtClean="0">
                <a:solidFill>
                  <a:prstClr val="black"/>
                </a:solidFill>
              </a:rPr>
              <a:t>going</a:t>
            </a:r>
            <a:r>
              <a:rPr lang="cs-CZ" dirty="0" smtClean="0">
                <a:solidFill>
                  <a:prstClr val="black"/>
                </a:solidFill>
              </a:rPr>
              <a:t> to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056" name="TextovéPole 11"/>
          <p:cNvSpPr txBox="1">
            <a:spLocks noChangeArrowheads="1"/>
          </p:cNvSpPr>
          <p:nvPr/>
        </p:nvSpPr>
        <p:spPr bwMode="auto">
          <a:xfrm>
            <a:off x="2411958" y="3141538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dirty="0" smtClean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14375" y="5589240"/>
            <a:ext cx="27368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prstClr val="black"/>
                </a:solidFill>
              </a:rPr>
              <a:t>I ´m </a:t>
            </a:r>
            <a:r>
              <a:rPr lang="cs-CZ" dirty="0" err="1" smtClean="0">
                <a:solidFill>
                  <a:prstClr val="black"/>
                </a:solidFill>
              </a:rPr>
              <a:t>going</a:t>
            </a:r>
            <a:r>
              <a:rPr lang="cs-CZ" dirty="0" smtClean="0">
                <a:solidFill>
                  <a:prstClr val="black"/>
                </a:solidFill>
              </a:rPr>
              <a:t> to </a:t>
            </a:r>
            <a:r>
              <a:rPr lang="cs-CZ" dirty="0" err="1" smtClean="0">
                <a:solidFill>
                  <a:prstClr val="black"/>
                </a:solidFill>
              </a:rPr>
              <a:t>school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now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6444208" y="3212976"/>
            <a:ext cx="936104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</a:rPr>
              <a:t>sloveso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275558" y="3212976"/>
            <a:ext cx="422275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>
                <a:solidFill>
                  <a:prstClr val="black"/>
                </a:solidFill>
              </a:rPr>
              <a:t>be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3" name="TextovéPole 11"/>
          <p:cNvSpPr txBox="1">
            <a:spLocks noChangeArrowheads="1"/>
          </p:cNvSpPr>
          <p:nvPr/>
        </p:nvSpPr>
        <p:spPr bwMode="auto">
          <a:xfrm>
            <a:off x="5723483" y="3141538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smtClean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34" name="TextovéPole 11"/>
          <p:cNvSpPr txBox="1">
            <a:spLocks noChangeArrowheads="1"/>
          </p:cNvSpPr>
          <p:nvPr/>
        </p:nvSpPr>
        <p:spPr bwMode="auto">
          <a:xfrm>
            <a:off x="3923258" y="3068513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smtClean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1013699" y="2060848"/>
            <a:ext cx="2325433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</a:rPr>
              <a:t>I 		</a:t>
            </a:r>
            <a:r>
              <a:rPr lang="cs-CZ" dirty="0" err="1" smtClean="0">
                <a:solidFill>
                  <a:prstClr val="black"/>
                </a:solidFill>
              </a:rPr>
              <a:t>am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004647" y="2971973"/>
            <a:ext cx="2334485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 smtClean="0">
                <a:solidFill>
                  <a:prstClr val="black"/>
                </a:solidFill>
              </a:rPr>
              <a:t>You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 smtClean="0">
                <a:solidFill>
                  <a:prstClr val="black"/>
                </a:solidFill>
              </a:rPr>
              <a:t>We</a:t>
            </a:r>
            <a:r>
              <a:rPr lang="cs-CZ" dirty="0" smtClean="0">
                <a:solidFill>
                  <a:prstClr val="black"/>
                </a:solidFill>
              </a:rPr>
              <a:t>		are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 smtClean="0">
                <a:solidFill>
                  <a:prstClr val="black"/>
                </a:solidFill>
              </a:rPr>
              <a:t>They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013699" y="4221088"/>
            <a:ext cx="2173993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</a:rPr>
              <a:t>He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 smtClean="0">
                <a:solidFill>
                  <a:prstClr val="black"/>
                </a:solidFill>
              </a:rPr>
              <a:t>She</a:t>
            </a:r>
            <a:r>
              <a:rPr lang="cs-CZ" dirty="0" smtClean="0">
                <a:solidFill>
                  <a:prstClr val="black"/>
                </a:solidFill>
              </a:rPr>
              <a:t>		</a:t>
            </a:r>
            <a:r>
              <a:rPr lang="cs-CZ" dirty="0" err="1" smtClean="0">
                <a:solidFill>
                  <a:prstClr val="black"/>
                </a:solidFill>
              </a:rPr>
              <a:t>is</a:t>
            </a:r>
            <a:endParaRPr lang="cs-CZ" dirty="0" smtClean="0">
              <a:solidFill>
                <a:prstClr val="black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 smtClean="0">
                <a:solidFill>
                  <a:prstClr val="black"/>
                </a:solidFill>
              </a:rPr>
              <a:t>It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2940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5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0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1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7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1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6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/>
      <p:bldP spid="8" grpId="0" animBg="1"/>
      <p:bldP spid="8" grpId="1" animBg="1"/>
      <p:bldP spid="10" grpId="0" animBg="1"/>
      <p:bldP spid="2056" grpId="0"/>
      <p:bldP spid="2056" grpId="1"/>
      <p:bldP spid="11" grpId="0"/>
      <p:bldP spid="41" grpId="0" animBg="1"/>
      <p:bldP spid="24" grpId="0" animBg="1"/>
      <p:bldP spid="24" grpId="1" animBg="1"/>
      <p:bldP spid="33" grpId="0"/>
      <p:bldP spid="34" grpId="0"/>
      <p:bldP spid="35" grpId="0" animBg="1"/>
      <p:bldP spid="36" grpId="0" animBg="1"/>
      <p:bldP spid="3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GOING TO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721519" y="1943894"/>
            <a:ext cx="9159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u="sng" smtClean="0">
                <a:solidFill>
                  <a:prstClr val="black"/>
                </a:solidFill>
              </a:rPr>
              <a:t>Otázka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923381" y="2521744"/>
            <a:ext cx="925513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prstClr val="black"/>
                </a:solidFill>
              </a:rPr>
              <a:t>podmět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194594" y="2521744"/>
            <a:ext cx="422275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>
                <a:solidFill>
                  <a:prstClr val="black"/>
                </a:solidFill>
              </a:rPr>
              <a:t>be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39506" y="2521744"/>
            <a:ext cx="947054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 smtClean="0">
                <a:solidFill>
                  <a:prstClr val="black"/>
                </a:solidFill>
              </a:rPr>
              <a:t>going</a:t>
            </a:r>
            <a:r>
              <a:rPr lang="cs-CZ" dirty="0" smtClean="0">
                <a:solidFill>
                  <a:prstClr val="black"/>
                </a:solidFill>
              </a:rPr>
              <a:t> to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6" name="TextovéPole 11"/>
          <p:cNvSpPr txBox="1">
            <a:spLocks noChangeArrowheads="1"/>
          </p:cNvSpPr>
          <p:nvPr/>
        </p:nvSpPr>
        <p:spPr bwMode="auto">
          <a:xfrm>
            <a:off x="2131219" y="2450306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smtClean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17" name="TextovéPole 11"/>
          <p:cNvSpPr txBox="1">
            <a:spLocks noChangeArrowheads="1"/>
          </p:cNvSpPr>
          <p:nvPr/>
        </p:nvSpPr>
        <p:spPr bwMode="auto">
          <a:xfrm>
            <a:off x="4291806" y="2450306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smtClean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721519" y="3456781"/>
            <a:ext cx="435247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 err="1" smtClean="0">
                <a:solidFill>
                  <a:prstClr val="black"/>
                </a:solidFill>
              </a:rPr>
              <a:t>What</a:t>
            </a:r>
            <a:r>
              <a:rPr lang="cs-CZ" dirty="0" smtClean="0">
                <a:solidFill>
                  <a:prstClr val="black"/>
                </a:solidFill>
              </a:rPr>
              <a:t> are </a:t>
            </a:r>
            <a:r>
              <a:rPr lang="cs-CZ" dirty="0" err="1" smtClean="0">
                <a:solidFill>
                  <a:prstClr val="black"/>
                </a:solidFill>
              </a:rPr>
              <a:t>you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going</a:t>
            </a:r>
            <a:r>
              <a:rPr lang="cs-CZ" dirty="0" smtClean="0">
                <a:solidFill>
                  <a:prstClr val="black"/>
                </a:solidFill>
              </a:rPr>
              <a:t> to do </a:t>
            </a:r>
            <a:r>
              <a:rPr lang="cs-CZ" dirty="0" err="1" smtClean="0">
                <a:solidFill>
                  <a:prstClr val="black"/>
                </a:solidFill>
              </a:rPr>
              <a:t>this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afternoon</a:t>
            </a:r>
            <a:r>
              <a:rPr lang="cs-CZ" dirty="0" smtClean="0">
                <a:solidFill>
                  <a:prstClr val="black"/>
                </a:solidFill>
              </a:rPr>
              <a:t>?</a:t>
            </a:r>
          </a:p>
        </p:txBody>
      </p:sp>
      <p:sp>
        <p:nvSpPr>
          <p:cNvPr id="46" name="TextovéPole 45"/>
          <p:cNvSpPr txBox="1">
            <a:spLocks noChangeArrowheads="1"/>
          </p:cNvSpPr>
          <p:nvPr/>
        </p:nvSpPr>
        <p:spPr bwMode="auto">
          <a:xfrm>
            <a:off x="613569" y="4402138"/>
            <a:ext cx="7874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u="sng" dirty="0" smtClean="0">
                <a:solidFill>
                  <a:prstClr val="black"/>
                </a:solidFill>
              </a:rPr>
              <a:t>Zápor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899319" y="4902200"/>
            <a:ext cx="925512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prstClr val="black"/>
                </a:solidFill>
              </a:rPr>
              <a:t>podmět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2886869" y="4921250"/>
            <a:ext cx="422275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>
                <a:solidFill>
                  <a:prstClr val="black"/>
                </a:solidFill>
              </a:rPr>
              <a:t>be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5947569" y="4947206"/>
            <a:ext cx="1008062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>
                <a:solidFill>
                  <a:prstClr val="black"/>
                </a:solidFill>
              </a:rPr>
              <a:t>going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to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0" name="TextovéPole 10"/>
          <p:cNvSpPr txBox="1">
            <a:spLocks noChangeArrowheads="1"/>
          </p:cNvSpPr>
          <p:nvPr/>
        </p:nvSpPr>
        <p:spPr bwMode="auto">
          <a:xfrm>
            <a:off x="2167731" y="4776788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smtClean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51" name="TextovéPole 11"/>
          <p:cNvSpPr txBox="1">
            <a:spLocks noChangeArrowheads="1"/>
          </p:cNvSpPr>
          <p:nvPr/>
        </p:nvSpPr>
        <p:spPr bwMode="auto">
          <a:xfrm>
            <a:off x="5336381" y="4849813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smtClean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52" name="TextovéPole 51"/>
          <p:cNvSpPr txBox="1">
            <a:spLocks noChangeArrowheads="1"/>
          </p:cNvSpPr>
          <p:nvPr/>
        </p:nvSpPr>
        <p:spPr bwMode="auto">
          <a:xfrm>
            <a:off x="721519" y="5721062"/>
            <a:ext cx="387798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prstClr val="black"/>
                </a:solidFill>
              </a:rPr>
              <a:t>Ben </a:t>
            </a:r>
            <a:r>
              <a:rPr lang="cs-CZ" dirty="0" err="1" smtClean="0">
                <a:solidFill>
                  <a:prstClr val="black"/>
                </a:solidFill>
              </a:rPr>
              <a:t>isn´t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going</a:t>
            </a:r>
            <a:r>
              <a:rPr lang="cs-CZ" dirty="0" smtClean="0">
                <a:solidFill>
                  <a:prstClr val="black"/>
                </a:solidFill>
              </a:rPr>
              <a:t> to tedy his </a:t>
            </a:r>
            <a:r>
              <a:rPr lang="cs-CZ" dirty="0" err="1" smtClean="0">
                <a:solidFill>
                  <a:prstClr val="black"/>
                </a:solidFill>
              </a:rPr>
              <a:t>bedroom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955630" y="2521744"/>
            <a:ext cx="1008063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</a:rPr>
              <a:t>sloveso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15656" y="4921250"/>
            <a:ext cx="504825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prstClr val="black"/>
                </a:solidFill>
              </a:rPr>
              <a:t>not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39844" y="4921250"/>
            <a:ext cx="964604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prstClr val="black"/>
                </a:solidFill>
              </a:rPr>
              <a:t>sloveso</a:t>
            </a:r>
          </a:p>
        </p:txBody>
      </p:sp>
      <p:sp>
        <p:nvSpPr>
          <p:cNvPr id="30" name="TextovéPole 11"/>
          <p:cNvSpPr txBox="1">
            <a:spLocks noChangeArrowheads="1"/>
          </p:cNvSpPr>
          <p:nvPr/>
        </p:nvSpPr>
        <p:spPr bwMode="auto">
          <a:xfrm>
            <a:off x="7063581" y="4849813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smtClean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31" name="TextovéPole 11"/>
          <p:cNvSpPr txBox="1">
            <a:spLocks noChangeArrowheads="1"/>
          </p:cNvSpPr>
          <p:nvPr/>
        </p:nvSpPr>
        <p:spPr bwMode="auto">
          <a:xfrm>
            <a:off x="3752056" y="4849813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smtClean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32" name="TextovéPole 11"/>
          <p:cNvSpPr txBox="1">
            <a:spLocks noChangeArrowheads="1"/>
          </p:cNvSpPr>
          <p:nvPr/>
        </p:nvSpPr>
        <p:spPr bwMode="auto">
          <a:xfrm>
            <a:off x="6163469" y="2450306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smtClean="0">
                <a:solidFill>
                  <a:prstClr val="black"/>
                </a:solidFill>
              </a:rPr>
              <a:t>+</a:t>
            </a:r>
          </a:p>
        </p:txBody>
      </p:sp>
    </p:spTree>
    <p:extLst>
      <p:ext uri="{BB962C8B-B14F-4D97-AF65-F5344CB8AC3E}">
        <p14:creationId xmlns:p14="http://schemas.microsoft.com/office/powerpoint/2010/main" val="456441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5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7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2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7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8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92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97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12" grpId="0"/>
      <p:bldP spid="13" grpId="0" animBg="1"/>
      <p:bldP spid="14" grpId="0" animBg="1"/>
      <p:bldP spid="15" grpId="0" animBg="1"/>
      <p:bldP spid="16" grpId="0"/>
      <p:bldP spid="17" grpId="0"/>
      <p:bldP spid="45" grpId="0"/>
      <p:bldP spid="46" grpId="0"/>
      <p:bldP spid="47" grpId="0" animBg="1"/>
      <p:bldP spid="48" grpId="0" animBg="1"/>
      <p:bldP spid="49" grpId="0" animBg="1"/>
      <p:bldP spid="50" grpId="0"/>
      <p:bldP spid="51" grpId="0"/>
      <p:bldP spid="52" grpId="0"/>
      <p:bldP spid="25" grpId="0" animBg="1"/>
      <p:bldP spid="26" grpId="0" animBg="1"/>
      <p:bldP spid="27" grpId="0" animBg="1"/>
      <p:bldP spid="30" grpId="0"/>
      <p:bldP spid="31" grpId="0"/>
      <p:bldP spid="3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3"/>
            <a:ext cx="8229600" cy="5112568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err="1" smtClean="0"/>
              <a:t>What</a:t>
            </a:r>
            <a:r>
              <a:rPr lang="cs-CZ" dirty="0" smtClean="0"/>
              <a:t> …………………………………? (</a:t>
            </a:r>
            <a:r>
              <a:rPr lang="cs-CZ" dirty="0" err="1" smtClean="0"/>
              <a:t>you</a:t>
            </a:r>
            <a:r>
              <a:rPr lang="cs-CZ" dirty="0" smtClean="0"/>
              <a:t> / do)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………………………………… </a:t>
            </a:r>
            <a:r>
              <a:rPr lang="cs-CZ" dirty="0" err="1" smtClean="0"/>
              <a:t>with</a:t>
            </a:r>
            <a:r>
              <a:rPr lang="cs-CZ" dirty="0" smtClean="0"/>
              <a:t> my dog. (I / play)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……………………………… his </a:t>
            </a:r>
            <a:r>
              <a:rPr lang="cs-CZ" dirty="0" err="1" smtClean="0"/>
              <a:t>homework</a:t>
            </a:r>
            <a:r>
              <a:rPr lang="cs-CZ" dirty="0" smtClean="0"/>
              <a:t>. (Tom / not do)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………………………………… </a:t>
            </a:r>
            <a:r>
              <a:rPr lang="cs-CZ" dirty="0" smtClean="0"/>
              <a:t>shopping? (</a:t>
            </a:r>
            <a:r>
              <a:rPr lang="cs-CZ" dirty="0" err="1" smtClean="0"/>
              <a:t>you</a:t>
            </a:r>
            <a:r>
              <a:rPr lang="cs-CZ" dirty="0" smtClean="0"/>
              <a:t> / do)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………………………………… </a:t>
            </a:r>
            <a:r>
              <a:rPr lang="cs-CZ" dirty="0" smtClean="0"/>
              <a:t>shopping. (I / not do)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………………………………… </a:t>
            </a:r>
            <a:r>
              <a:rPr lang="cs-CZ" dirty="0" smtClean="0"/>
              <a:t>a </a:t>
            </a:r>
            <a:r>
              <a:rPr lang="cs-CZ" dirty="0" err="1" smtClean="0"/>
              <a:t>new</a:t>
            </a:r>
            <a:r>
              <a:rPr lang="cs-CZ" dirty="0" smtClean="0"/>
              <a:t> top. (</a:t>
            </a:r>
            <a:r>
              <a:rPr lang="cs-CZ" dirty="0"/>
              <a:t>I</a:t>
            </a:r>
            <a:r>
              <a:rPr lang="cs-CZ" dirty="0" smtClean="0"/>
              <a:t> / </a:t>
            </a:r>
            <a:r>
              <a:rPr lang="cs-CZ" dirty="0" err="1" smtClean="0"/>
              <a:t>buy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267744" y="548680"/>
            <a:ext cx="25908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are </a:t>
            </a:r>
            <a:r>
              <a:rPr lang="cs-CZ" sz="2400" dirty="0" err="1" smtClean="0">
                <a:solidFill>
                  <a:srgbClr val="00B050"/>
                </a:solidFill>
              </a:rPr>
              <a:t>you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going</a:t>
            </a:r>
            <a:r>
              <a:rPr lang="cs-CZ" sz="2400" dirty="0" smtClean="0">
                <a:solidFill>
                  <a:srgbClr val="00B050"/>
                </a:solidFill>
              </a:rPr>
              <a:t> to do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1340768"/>
            <a:ext cx="22593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</a:rPr>
              <a:t>I´m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going</a:t>
            </a:r>
            <a:r>
              <a:rPr lang="cs-CZ" sz="2400" dirty="0" smtClean="0">
                <a:solidFill>
                  <a:srgbClr val="00B050"/>
                </a:solidFill>
              </a:rPr>
              <a:t> to play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66783" y="2132856"/>
            <a:ext cx="28019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Tom </a:t>
            </a:r>
            <a:r>
              <a:rPr lang="cs-CZ" sz="2400" dirty="0" err="1" smtClean="0">
                <a:solidFill>
                  <a:srgbClr val="00B050"/>
                </a:solidFill>
              </a:rPr>
              <a:t>isn´t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going</a:t>
            </a:r>
            <a:r>
              <a:rPr lang="cs-CZ" sz="2400" dirty="0" smtClean="0">
                <a:solidFill>
                  <a:srgbClr val="00B050"/>
                </a:solidFill>
              </a:rPr>
              <a:t> to do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93804" y="2852936"/>
            <a:ext cx="26212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</a:rPr>
              <a:t>A</a:t>
            </a:r>
            <a:r>
              <a:rPr lang="cs-CZ" sz="2400" dirty="0" smtClean="0">
                <a:solidFill>
                  <a:srgbClr val="00B050"/>
                </a:solidFill>
              </a:rPr>
              <a:t>re </a:t>
            </a:r>
            <a:r>
              <a:rPr lang="cs-CZ" sz="2400" dirty="0" err="1" smtClean="0">
                <a:solidFill>
                  <a:srgbClr val="00B050"/>
                </a:solidFill>
              </a:rPr>
              <a:t>you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going</a:t>
            </a:r>
            <a:r>
              <a:rPr lang="cs-CZ" sz="2400" dirty="0" smtClean="0">
                <a:solidFill>
                  <a:srgbClr val="00B050"/>
                </a:solidFill>
              </a:rPr>
              <a:t> to do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15988" y="3645024"/>
            <a:ext cx="25648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</a:rPr>
              <a:t>I´m</a:t>
            </a:r>
            <a:r>
              <a:rPr lang="cs-CZ" sz="2400" dirty="0" smtClean="0">
                <a:solidFill>
                  <a:srgbClr val="00B050"/>
                </a:solidFill>
              </a:rPr>
              <a:t> not </a:t>
            </a:r>
            <a:r>
              <a:rPr lang="cs-CZ" sz="2400" dirty="0" err="1" smtClean="0">
                <a:solidFill>
                  <a:srgbClr val="00B050"/>
                </a:solidFill>
              </a:rPr>
              <a:t>going</a:t>
            </a:r>
            <a:r>
              <a:rPr lang="cs-CZ" sz="2400" dirty="0" smtClean="0">
                <a:solidFill>
                  <a:srgbClr val="00B050"/>
                </a:solidFill>
              </a:rPr>
              <a:t> to do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15988" y="4509120"/>
            <a:ext cx="22089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</a:rPr>
              <a:t>I´m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going</a:t>
            </a:r>
            <a:r>
              <a:rPr lang="cs-CZ" sz="2400" dirty="0" smtClean="0">
                <a:solidFill>
                  <a:srgbClr val="00B050"/>
                </a:solidFill>
              </a:rPr>
              <a:t> to </a:t>
            </a:r>
            <a:r>
              <a:rPr lang="cs-CZ" sz="2400" dirty="0" err="1" smtClean="0">
                <a:solidFill>
                  <a:srgbClr val="00B050"/>
                </a:solidFill>
              </a:rPr>
              <a:t>buy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8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285</Words>
  <Application>Microsoft Office PowerPoint</Application>
  <PresentationFormat>Předvádění na obrazovce (4:3)</PresentationFormat>
  <Paragraphs>65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Motiv sady Office</vt:lpstr>
      <vt:lpstr>Prezentace aplikace PowerPoint</vt:lpstr>
      <vt:lpstr>ANOTACE</vt:lpstr>
      <vt:lpstr>GOING TO</vt:lpstr>
      <vt:lpstr>GOING TO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user</cp:lastModifiedBy>
  <cp:revision>24</cp:revision>
  <dcterms:created xsi:type="dcterms:W3CDTF">2011-06-20T10:40:08Z</dcterms:created>
  <dcterms:modified xsi:type="dcterms:W3CDTF">2012-08-28T08:34:05Z</dcterms:modified>
</cp:coreProperties>
</file>