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6" r:id="rId2"/>
    <p:sldId id="260" r:id="rId3"/>
    <p:sldId id="257" r:id="rId4"/>
    <p:sldId id="258" r:id="rId5"/>
    <p:sldId id="262" r:id="rId6"/>
    <p:sldId id="259" r:id="rId7"/>
    <p:sldId id="261" r:id="rId8"/>
    <p:sldId id="263" r:id="rId9"/>
    <p:sldId id="265" r:id="rId10"/>
    <p:sldId id="26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122FD-38CB-47D0-8946-A71103E9DF3E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AD64C-5E87-402D-837C-8B775DF9D7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http://4.bp.blogspot.com/-QQPveJx2aYE/</a:t>
            </a:r>
            <a:r>
              <a:rPr lang="cs-CZ" dirty="0" err="1" smtClean="0"/>
              <a:t>Tw</a:t>
            </a:r>
            <a:r>
              <a:rPr lang="cs-CZ" dirty="0" smtClean="0"/>
              <a:t>_MQ-PjX2I/AAAAAAAAFJ0/T6gwzObRWTE/s1600/45216315064.jpg</a:t>
            </a:r>
          </a:p>
          <a:p>
            <a:r>
              <a:rPr lang="cs-CZ" dirty="0" smtClean="0"/>
              <a:t>http://upload.wikimedia.org/wikipedia/commons/thumb/3/37/Miliaria_calandra-Corn_Bunting.jpg/1280px-Miliaria_calandra-Corn_Bunting.jpg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biolib.cz</a:t>
            </a:r>
            <a:r>
              <a:rPr lang="cs-CZ" dirty="0" smtClean="0"/>
              <a:t>/IMG/GAL/BIG/16074.jpg</a:t>
            </a:r>
          </a:p>
          <a:p>
            <a:r>
              <a:rPr lang="cs-CZ" dirty="0" smtClean="0"/>
              <a:t>http://files.zijme-zdrave.webnode.cz/200000229-7626777180/z%C3%A1padn%C3%AD.jpg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fotoaparat.cz</a:t>
            </a:r>
            <a:r>
              <a:rPr lang="cs-CZ" dirty="0" smtClean="0"/>
              <a:t>/g/10/05/16/711514_2e5c1.jpg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jarojaromer.cz</a:t>
            </a:r>
            <a:r>
              <a:rPr lang="cs-CZ" dirty="0" smtClean="0"/>
              <a:t>/spolek/</a:t>
            </a:r>
            <a:r>
              <a:rPr lang="cs-CZ" dirty="0" err="1" smtClean="0"/>
              <a:t>sites</a:t>
            </a:r>
            <a:r>
              <a:rPr lang="cs-CZ" dirty="0" smtClean="0"/>
              <a:t>/default/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imagecache</a:t>
            </a:r>
            <a:r>
              <a:rPr lang="cs-CZ" dirty="0" smtClean="0"/>
              <a:t>/</a:t>
            </a:r>
            <a:r>
              <a:rPr lang="cs-CZ" dirty="0" err="1" smtClean="0"/>
              <a:t>wysiwyg</a:t>
            </a:r>
            <a:r>
              <a:rPr lang="cs-CZ" dirty="0" smtClean="0"/>
              <a:t>_</a:t>
            </a:r>
            <a:r>
              <a:rPr lang="cs-CZ" dirty="0" err="1" smtClean="0"/>
              <a:t>imageupload</a:t>
            </a:r>
            <a:r>
              <a:rPr lang="cs-CZ" dirty="0" smtClean="0"/>
              <a:t>_</a:t>
            </a:r>
            <a:r>
              <a:rPr lang="cs-CZ" dirty="0" err="1" smtClean="0"/>
              <a:t>lightbox</a:t>
            </a:r>
            <a:r>
              <a:rPr lang="cs-CZ" dirty="0" smtClean="0"/>
              <a:t>_</a:t>
            </a:r>
            <a:r>
              <a:rPr lang="cs-CZ" dirty="0" err="1" smtClean="0"/>
              <a:t>preset</a:t>
            </a:r>
            <a:r>
              <a:rPr lang="cs-CZ" dirty="0" smtClean="0"/>
              <a:t>/</a:t>
            </a:r>
            <a:r>
              <a:rPr lang="cs-CZ" dirty="0" err="1" smtClean="0"/>
              <a:t>wysiwyg</a:t>
            </a:r>
            <a:r>
              <a:rPr lang="cs-CZ" dirty="0" smtClean="0"/>
              <a:t>_</a:t>
            </a:r>
            <a:r>
              <a:rPr lang="cs-CZ" dirty="0" err="1" smtClean="0"/>
              <a:t>imageupload</a:t>
            </a:r>
            <a:r>
              <a:rPr lang="cs-CZ" dirty="0" smtClean="0"/>
              <a:t>/5/P3300015%20slep%C3%BD%C5%A1_0.JPG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dyksoft.cz</a:t>
            </a:r>
            <a:r>
              <a:rPr lang="cs-CZ" dirty="0" smtClean="0"/>
              <a:t>/</a:t>
            </a:r>
            <a:r>
              <a:rPr lang="cs-CZ" dirty="0" err="1" smtClean="0"/>
              <a:t>kbev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/dd2006/</a:t>
            </a:r>
            <a:r>
              <a:rPr lang="cs-CZ" dirty="0" err="1" smtClean="0"/>
              <a:t>original</a:t>
            </a:r>
            <a:r>
              <a:rPr lang="cs-CZ" dirty="0" smtClean="0"/>
              <a:t>/dd2006_18.jpg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</a:t>
            </a:r>
            <a:r>
              <a:rPr lang="cs-CZ" dirty="0" err="1" smtClean="0"/>
              <a:t>pozadi</a:t>
            </a:r>
            <a:r>
              <a:rPr lang="cs-CZ" dirty="0" smtClean="0"/>
              <a:t>/</a:t>
            </a:r>
            <a:r>
              <a:rPr lang="cs-CZ" dirty="0" err="1" smtClean="0"/>
              <a:t>otakarek</a:t>
            </a:r>
            <a:r>
              <a:rPr lang="cs-CZ" dirty="0" smtClean="0"/>
              <a:t>_</a:t>
            </a:r>
            <a:r>
              <a:rPr lang="cs-CZ" dirty="0" err="1" smtClean="0"/>
              <a:t>fenyklovy.jpg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celysvet.cz</a:t>
            </a:r>
            <a:r>
              <a:rPr lang="cs-CZ" dirty="0" smtClean="0"/>
              <a:t>/fotky/jetel-</a:t>
            </a:r>
            <a:r>
              <a:rPr lang="cs-CZ" dirty="0" err="1" smtClean="0"/>
              <a:t>lucni</a:t>
            </a:r>
            <a:r>
              <a:rPr lang="cs-CZ" dirty="0" smtClean="0"/>
              <a:t>_1.jpg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wmap.cz</a:t>
            </a:r>
            <a:r>
              <a:rPr lang="cs-CZ" dirty="0" smtClean="0"/>
              <a:t>/</a:t>
            </a:r>
            <a:r>
              <a:rPr lang="cs-CZ" dirty="0" err="1" smtClean="0"/>
              <a:t>opk</a:t>
            </a:r>
            <a:r>
              <a:rPr lang="cs-CZ" dirty="0" smtClean="0"/>
              <a:t>/</a:t>
            </a:r>
            <a:r>
              <a:rPr lang="cs-CZ" dirty="0" err="1" smtClean="0"/>
              <a:t>vmp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/ros/</a:t>
            </a:r>
            <a:r>
              <a:rPr lang="cs-CZ" dirty="0" err="1" smtClean="0"/>
              <a:t>jpg</a:t>
            </a:r>
            <a:r>
              <a:rPr lang="cs-CZ" dirty="0" smtClean="0"/>
              <a:t>/kopretina%20b%C3%</a:t>
            </a:r>
            <a:r>
              <a:rPr lang="cs-CZ" dirty="0" err="1" smtClean="0"/>
              <a:t>ADl</a:t>
            </a:r>
            <a:r>
              <a:rPr lang="cs-CZ" dirty="0" smtClean="0"/>
              <a:t>%C3%A1%205.jpg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http://upload.wikimedia.org/wikipedia/commons/8/8f/Smet%C3%A1nka_l%C3%A9ka%C5%99sk%C3%A1_-_zral%C3%A1_semena.jpg</a:t>
            </a:r>
          </a:p>
          <a:p>
            <a:r>
              <a:rPr lang="cs-CZ" dirty="0" smtClean="0"/>
              <a:t>http://sindianavisions.files.wordpress.com/2010/07/virginia-bluebells-1-2010.jpg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wmap.cz</a:t>
            </a:r>
            <a:r>
              <a:rPr lang="cs-CZ" dirty="0" smtClean="0"/>
              <a:t>/</a:t>
            </a:r>
            <a:r>
              <a:rPr lang="cs-CZ" dirty="0" err="1" smtClean="0"/>
              <a:t>opk</a:t>
            </a:r>
            <a:r>
              <a:rPr lang="cs-CZ" dirty="0" smtClean="0"/>
              <a:t>/</a:t>
            </a:r>
            <a:r>
              <a:rPr lang="cs-CZ" dirty="0" err="1" smtClean="0"/>
              <a:t>vmp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/ros/</a:t>
            </a:r>
            <a:r>
              <a:rPr lang="cs-CZ" dirty="0" err="1" smtClean="0"/>
              <a:t>jpg</a:t>
            </a:r>
            <a:r>
              <a:rPr lang="cs-CZ" dirty="0" smtClean="0"/>
              <a:t>/mate%C5%99%C3%</a:t>
            </a:r>
            <a:r>
              <a:rPr lang="cs-CZ" dirty="0" err="1" smtClean="0"/>
              <a:t>ADdou</a:t>
            </a:r>
            <a:r>
              <a:rPr lang="cs-CZ" dirty="0" smtClean="0"/>
              <a:t>%C5%A1ka%20panonsk%C3%A1%201.jpg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</a:t>
            </a:r>
            <a:r>
              <a:rPr lang="cs-CZ" dirty="0" err="1" smtClean="0"/>
              <a:t>pozadi</a:t>
            </a:r>
            <a:r>
              <a:rPr lang="cs-CZ" dirty="0" smtClean="0"/>
              <a:t>/</a:t>
            </a:r>
            <a:r>
              <a:rPr lang="cs-CZ" dirty="0" err="1" smtClean="0"/>
              <a:t>vlcimak.jpg</a:t>
            </a:r>
            <a:endParaRPr lang="cs-CZ" dirty="0" smtClean="0"/>
          </a:p>
          <a:p>
            <a:r>
              <a:rPr lang="cs-CZ" dirty="0" smtClean="0"/>
              <a:t>http://upload.wikimedia.org/wikipedia/commons/8/81/%C5%BDlut%C3%BD_petrkl%C3%AD%C4%8D.jpg</a:t>
            </a:r>
          </a:p>
          <a:p>
            <a:r>
              <a:rPr lang="cs-CZ" dirty="0" smtClean="0"/>
              <a:t>http://wiki.rvp.cz/@api/deki/files/7307/=fialka3.jpg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yksoft.cz/kbev/Images/dd2006/original/dd2006_18.jpg" TargetMode="External"/><Relationship Id="rId3" Type="http://schemas.openxmlformats.org/officeDocument/2006/relationships/hyperlink" Target="http://upload.wikimedia.org/wikipedia/commons/thumb/3/37/Miliaria_calandra-Corn_Bunting.jpg/1280px-Miliaria_calandra-Corn_Bunting.jpg" TargetMode="External"/><Relationship Id="rId7" Type="http://schemas.openxmlformats.org/officeDocument/2006/relationships/hyperlink" Target="http://www.jarojaromer.cz/spolek/sites/default/files/imagecache/wysiwyg_imageupload_lightbox_preset/wysiwyg_imageupload/5/P3300015%20slep%C3%BD%C5%A1_0.JPG" TargetMode="External"/><Relationship Id="rId2" Type="http://schemas.openxmlformats.org/officeDocument/2006/relationships/hyperlink" Target="http://4.bp.blogspot.com/-QQPveJx2aYE/Tw_MQ-PjX2I/AAAAAAAAFJ0/T6gwzObRWTE/s1600/4521631506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toaparat.cz/g/10/05/16/711514_2e5c1.jpg" TargetMode="External"/><Relationship Id="rId5" Type="http://schemas.openxmlformats.org/officeDocument/2006/relationships/hyperlink" Target="http://files.zijme-zdrave.webnode.cz/200000229-7626777180/z%C3%A1padn%C3%AD.jpg" TargetMode="External"/><Relationship Id="rId4" Type="http://schemas.openxmlformats.org/officeDocument/2006/relationships/hyperlink" Target="http://www.biolib.cz/IMG/GAL/BIG/16074.jpg" TargetMode="External"/><Relationship Id="rId9" Type="http://schemas.openxmlformats.org/officeDocument/2006/relationships/hyperlink" Target="http://www.priroda.cz/pozadi/otakarek_fenyklovy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1/%C5%BDlut%C3%BD_petrkl%C3%AD%C4%8D.jpg" TargetMode="External"/><Relationship Id="rId3" Type="http://schemas.openxmlformats.org/officeDocument/2006/relationships/hyperlink" Target="http://www.wmap.cz/opk/vmp/images/ros/jpg/kopretina%20b%C3%ADl%C3%A1%205.jpg" TargetMode="External"/><Relationship Id="rId7" Type="http://schemas.openxmlformats.org/officeDocument/2006/relationships/hyperlink" Target="http://www.priroda.cz/pozadi/vlcimak.jpg" TargetMode="External"/><Relationship Id="rId2" Type="http://schemas.openxmlformats.org/officeDocument/2006/relationships/hyperlink" Target="http://www.celysvet.cz/fotky/jetel-lucni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map.cz/opk/vmp/images/ros/jpg/mate%C5%99%C3%ADdou%C5%A1ka%20panonsk%C3%A1%201.jpg" TargetMode="External"/><Relationship Id="rId5" Type="http://schemas.openxmlformats.org/officeDocument/2006/relationships/hyperlink" Target="http://sindianavisions.files.wordpress.com/2010/07/virginia-bluebells-1-2010.jpg" TargetMode="External"/><Relationship Id="rId4" Type="http://schemas.openxmlformats.org/officeDocument/2006/relationships/hyperlink" Target="http://upload.wikimedia.org/wikipedia/commons/8/8f/Smet%C3%A1nka_l%C3%A9ka%C5%99sk%C3%A1_-_zral%C3%A1_semena.jpg" TargetMode="External"/><Relationship Id="rId9" Type="http://schemas.openxmlformats.org/officeDocument/2006/relationships/hyperlink" Target="http://wiki.rvp.cz/@api/deki/files/7307/=fialka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Na louce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23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Na louce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808" y="2718048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9000" dirty="0" smtClean="0"/>
              <a:t>Na louce-Živočichové</a:t>
            </a:r>
            <a:endParaRPr lang="cs-CZ" sz="9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31304" y="-99392"/>
            <a:ext cx="7467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Slunéčko sedmitečné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908720"/>
            <a:ext cx="4464496" cy="2376264"/>
          </a:xfrm>
        </p:spPr>
        <p:txBody>
          <a:bodyPr/>
          <a:lstStyle/>
          <a:p>
            <a:r>
              <a:rPr lang="cs-CZ" dirty="0" smtClean="0"/>
              <a:t>brouk s křidélky</a:t>
            </a:r>
          </a:p>
          <a:p>
            <a:r>
              <a:rPr lang="cs-CZ" dirty="0" smtClean="0"/>
              <a:t>užitečné</a:t>
            </a:r>
          </a:p>
          <a:p>
            <a:r>
              <a:rPr lang="cs-CZ" dirty="0" smtClean="0"/>
              <a:t>potrava - mšice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-231304" y="3078088"/>
            <a:ext cx="7467600" cy="11430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Strnad luční</a:t>
            </a:r>
            <a:endParaRPr kumimoji="0" lang="cs-CZ" sz="36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211960" y="4221088"/>
            <a:ext cx="4464496" cy="2376264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hnízdo v křovinách</a:t>
            </a: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 – 6 vajíček</a:t>
            </a: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semena, hmyz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650" name="AutoShape 2" descr="http://nd03.jxs.cz/921/327/e300df5057_63094675_o2.jpg"/>
          <p:cNvSpPr>
            <a:spLocks noChangeAspect="1" noChangeArrowheads="1"/>
          </p:cNvSpPr>
          <p:nvPr/>
        </p:nvSpPr>
        <p:spPr bwMode="auto">
          <a:xfrm>
            <a:off x="155575" y="-2224088"/>
            <a:ext cx="6000750" cy="4638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7654" name="Picture 6" descr="http://4.bp.blogspot.com/-QQPveJx2aYE/Tw_MQ-PjX2I/AAAAAAAAFJ0/T6gwzObRWTE/s1600/452163150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59" y="764704"/>
            <a:ext cx="3241669" cy="2592288"/>
          </a:xfrm>
          <a:prstGeom prst="rect">
            <a:avLst/>
          </a:prstGeom>
          <a:noFill/>
        </p:spPr>
      </p:pic>
      <p:pic>
        <p:nvPicPr>
          <p:cNvPr id="27656" name="Picture 8" descr="http://upload.wikimedia.org/wikipedia/commons/thumb/3/37/Miliaria_calandra-Corn_Bunting.jpg/1280px-Miliaria_calandra-Corn_Bunt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0040" y="4005064"/>
            <a:ext cx="3635896" cy="257105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-90264"/>
            <a:ext cx="7467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Křeček polní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89648" y="836712"/>
            <a:ext cx="4114800" cy="2476872"/>
          </a:xfrm>
        </p:spPr>
        <p:txBody>
          <a:bodyPr/>
          <a:lstStyle/>
          <a:p>
            <a:r>
              <a:rPr lang="cs-CZ" dirty="0" smtClean="0"/>
              <a:t>savec</a:t>
            </a:r>
          </a:p>
          <a:p>
            <a:r>
              <a:rPr lang="cs-CZ" dirty="0" smtClean="0"/>
              <a:t>doupě s několika východy</a:t>
            </a:r>
          </a:p>
          <a:p>
            <a:r>
              <a:rPr lang="cs-CZ" dirty="0" smtClean="0"/>
              <a:t>lícní torby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-159296" y="3150096"/>
            <a:ext cx="7467600" cy="11430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Ježek západní</a:t>
            </a:r>
            <a:endParaRPr kumimoji="0" lang="cs-CZ" sz="36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499992" y="4264496"/>
            <a:ext cx="4392488" cy="2476872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loví hmyz, žížaly</a:t>
            </a: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vrhá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slepá mláďata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bodliny na ochranu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5602" name="Picture 2" descr="http://www.biolib.cz/IMG/GAL/BIG/160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836712"/>
            <a:ext cx="3360373" cy="2520280"/>
          </a:xfrm>
          <a:prstGeom prst="rect">
            <a:avLst/>
          </a:prstGeom>
          <a:noFill/>
        </p:spPr>
      </p:pic>
      <p:pic>
        <p:nvPicPr>
          <p:cNvPr id="25604" name="Picture 4" descr="http://files.zijme-zdrave.webnode.cz/200000229-7626777180/z%C3%A1padn%C3%A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77072"/>
            <a:ext cx="3384376" cy="253299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808" y="-99392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Další živočichové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3682752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Pěnkava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67544" y="3760440"/>
            <a:ext cx="3682752" cy="53265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Slepýš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932040" y="908720"/>
            <a:ext cx="4032448" cy="53265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Ještěrka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obecná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716016" y="3760440"/>
            <a:ext cx="4258816" cy="53265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Otakárek fenyklový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554" name="Picture 2" descr="http://www.fotoaparat.cz/g/10/05/16/711514_2e5c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412775"/>
            <a:ext cx="3456384" cy="2304257"/>
          </a:xfrm>
          <a:prstGeom prst="rect">
            <a:avLst/>
          </a:prstGeom>
          <a:noFill/>
        </p:spPr>
      </p:pic>
      <p:pic>
        <p:nvPicPr>
          <p:cNvPr id="23556" name="Picture 4" descr="http://www.jarojaromer.cz/spolek/sites/default/files/imagecache/wysiwyg_imageupload_lightbox_preset/wysiwyg_imageupload/5/P3300015%20slep%C3%BD%C5%A1_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311098"/>
            <a:ext cx="3240360" cy="2430270"/>
          </a:xfrm>
          <a:prstGeom prst="rect">
            <a:avLst/>
          </a:prstGeom>
          <a:noFill/>
        </p:spPr>
      </p:pic>
      <p:pic>
        <p:nvPicPr>
          <p:cNvPr id="23558" name="Picture 6" descr="http://www.dyksoft.cz/kbev/Images/dd2006/original/dd2006_1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412776"/>
            <a:ext cx="3024336" cy="2268252"/>
          </a:xfrm>
          <a:prstGeom prst="rect">
            <a:avLst/>
          </a:prstGeom>
          <a:noFill/>
        </p:spPr>
      </p:pic>
      <p:pic>
        <p:nvPicPr>
          <p:cNvPr id="23560" name="Picture 8" descr="http://www.priroda.cz/pozadi/otakarek_fenyklov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23991" y="4293096"/>
            <a:ext cx="3180457" cy="238534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776808" y="2718048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9000" dirty="0" smtClean="0"/>
              <a:t>Na louce-Rostliny</a:t>
            </a:r>
            <a:endParaRPr lang="cs-CZ" sz="9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75320" y="-162272"/>
            <a:ext cx="7467600" cy="1143000"/>
          </a:xfrm>
        </p:spPr>
        <p:txBody>
          <a:bodyPr/>
          <a:lstStyle/>
          <a:p>
            <a:r>
              <a:rPr lang="cs-CZ" sz="3600" dirty="0" smtClean="0"/>
              <a:t>Jetel luční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880120"/>
            <a:ext cx="4176464" cy="2620888"/>
          </a:xfrm>
        </p:spPr>
        <p:txBody>
          <a:bodyPr>
            <a:normAutofit/>
          </a:bodyPr>
          <a:lstStyle/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medonosné květy</a:t>
            </a:r>
          </a:p>
          <a:p>
            <a:r>
              <a:rPr lang="cs-CZ" dirty="0" smtClean="0"/>
              <a:t>krmivo pro domácí zvířata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355976" y="4120480"/>
            <a:ext cx="4176464" cy="2620888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vytrvalá bylina</a:t>
            </a: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květ bílý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žlutým středem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kvete od června do října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-375320" y="3212976"/>
            <a:ext cx="7467600" cy="11430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Kopretina bílá</a:t>
            </a:r>
            <a:endParaRPr kumimoji="0" lang="cs-CZ" sz="36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482" name="Picture 2" descr="http://www.celysvet.cz/fotky/jetel-lucni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728700"/>
            <a:ext cx="3600400" cy="2700300"/>
          </a:xfrm>
          <a:prstGeom prst="rect">
            <a:avLst/>
          </a:prstGeom>
          <a:noFill/>
        </p:spPr>
      </p:pic>
      <p:pic>
        <p:nvPicPr>
          <p:cNvPr id="20484" name="Picture 4" descr="http://www.wmap.cz/opk/vmp/images/ros/jpg/kopretina%20b%C3%ADl%C3%A1%2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77072"/>
            <a:ext cx="3528392" cy="264629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-90264"/>
            <a:ext cx="7467600" cy="1143000"/>
          </a:xfrm>
        </p:spPr>
        <p:txBody>
          <a:bodyPr/>
          <a:lstStyle/>
          <a:p>
            <a:pPr algn="l"/>
            <a:r>
              <a:rPr lang="cs-CZ" sz="3600" dirty="0" smtClean="0"/>
              <a:t>Smetanka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980728"/>
            <a:ext cx="4499992" cy="2908920"/>
          </a:xfrm>
        </p:spPr>
        <p:txBody>
          <a:bodyPr/>
          <a:lstStyle/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zlatožluté květy</a:t>
            </a:r>
          </a:p>
          <a:p>
            <a:r>
              <a:rPr lang="cs-CZ" dirty="0" smtClean="0"/>
              <a:t>nožky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4008" y="4264496"/>
            <a:ext cx="4499992" cy="290892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vytrvalá bylina</a:t>
            </a: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volně rostoucí</a:t>
            </a:r>
          </a:p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modrofialové květy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-180528" y="3150096"/>
            <a:ext cx="7467600" cy="11430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Zvonek</a:t>
            </a:r>
            <a:endParaRPr kumimoji="0" lang="cs-CZ" sz="36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434" name="Picture 2" descr="http://upload.wikimedia.org/wikipedia/commons/8/8f/Smet%C3%A1nka_l%C3%A9ka%C5%99sk%C3%A1_-_zral%C3%A1_seme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02" y="764704"/>
            <a:ext cx="3456384" cy="2592288"/>
          </a:xfrm>
          <a:prstGeom prst="rect">
            <a:avLst/>
          </a:prstGeom>
          <a:noFill/>
        </p:spPr>
      </p:pic>
      <p:pic>
        <p:nvPicPr>
          <p:cNvPr id="18436" name="Picture 4" descr="http://sindianavisions.files.wordpress.com/2010/07/virginia-bluebells-1-2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067499"/>
            <a:ext cx="3888432" cy="260186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4800" y="-90264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Další rostliny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24136"/>
            <a:ext cx="3682752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Mateřídouška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67544" y="3760440"/>
            <a:ext cx="3682752" cy="53265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Petrklíč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5353744" y="1052736"/>
            <a:ext cx="3682752" cy="53265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Vlčí mák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292080" y="3789040"/>
            <a:ext cx="3682752" cy="53265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448056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Violka vonná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 descr="http://www.wmap.cz/opk/vmp/images/ros/jpg/mate%C5%99%C3%ADdou%C5%A1ka%20panonsk%C3%A1%2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84784"/>
            <a:ext cx="2880320" cy="2160240"/>
          </a:xfrm>
          <a:prstGeom prst="rect">
            <a:avLst/>
          </a:prstGeom>
          <a:noFill/>
        </p:spPr>
      </p:pic>
      <p:pic>
        <p:nvPicPr>
          <p:cNvPr id="16388" name="Picture 4" descr="http://www.priroda.cz/pozadi/vlcima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502786"/>
            <a:ext cx="2952328" cy="2214246"/>
          </a:xfrm>
          <a:prstGeom prst="rect">
            <a:avLst/>
          </a:prstGeom>
          <a:noFill/>
        </p:spPr>
      </p:pic>
      <p:pic>
        <p:nvPicPr>
          <p:cNvPr id="16390" name="Picture 6" descr="http://upload.wikimedia.org/wikipedia/commons/8/81/%C5%BDlut%C3%BD_petrkl%C3%AD%C4%8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257092"/>
            <a:ext cx="3024336" cy="2268252"/>
          </a:xfrm>
          <a:prstGeom prst="rect">
            <a:avLst/>
          </a:prstGeom>
          <a:noFill/>
        </p:spPr>
      </p:pic>
      <p:pic>
        <p:nvPicPr>
          <p:cNvPr id="16392" name="Picture 8" descr="http://wiki.rvp.cz/@api/deki/files/7307/=fialka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365103"/>
            <a:ext cx="3240360" cy="216024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2152"/>
          </a:xfrm>
        </p:spPr>
        <p:txBody>
          <a:bodyPr>
            <a:normAutofit fontScale="92500" lnSpcReduction="10000"/>
          </a:bodyPr>
          <a:lstStyle/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200" dirty="0" smtClean="0"/>
              <a:t>Vytvořeno </a:t>
            </a:r>
            <a:r>
              <a:rPr lang="cs-CZ" sz="3200" dirty="0" smtClean="0"/>
              <a:t>jako DUM do předmětu prvouka na ZŠ a MŠ 17.listopadu 1325, Mladá Boleslav pro třetí ročník základní školy.</a:t>
            </a:r>
            <a:endParaRPr lang="cs-CZ" sz="3200" dirty="0" smtClean="0"/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sz="3200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200" dirty="0" smtClean="0"/>
              <a:t>Materiál slouží k doplnění učiva přírodní společenstva.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sz="3200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200" dirty="0" smtClean="0"/>
              <a:t>Materiál doporučuji prezentovat pomocí interaktivní tabule. 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sz="3200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200" dirty="0" smtClean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Zdroje obrázků: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2"/>
              </a:rPr>
              <a:t>http://4.bp.blogspot.com/-QQPveJx2aYE/</a:t>
            </a:r>
            <a:r>
              <a:rPr lang="cs-CZ" sz="2400" dirty="0" err="1" smtClean="0">
                <a:hlinkClick r:id="rId2"/>
              </a:rPr>
              <a:t>Tw</a:t>
            </a:r>
            <a:r>
              <a:rPr lang="cs-CZ" sz="2400" dirty="0" smtClean="0">
                <a:hlinkClick r:id="rId2"/>
              </a:rPr>
              <a:t>_MQ-PjX2I/AAAAAAAAFJ0/T6gwzObRWTE/s1600/45216315064.jpg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3"/>
              </a:rPr>
              <a:t>http://upload.wikimedia.org/wikipedia/commons/thumb/3/37/Miliaria_calandra-Corn_Bunting.jpg/1280px-Miliaria_calandra-Corn_Bunting.jpg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biolib.cz</a:t>
            </a:r>
            <a:r>
              <a:rPr lang="cs-CZ" sz="2400" dirty="0" smtClean="0">
                <a:hlinkClick r:id="rId4"/>
              </a:rPr>
              <a:t>/IMG/GAL/BIG/16074.jpg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5"/>
              </a:rPr>
              <a:t>http://files.zijme-zdrave.webnode.cz/200000229-7626777180/z%C3%A1padn%C3%AD.jpg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fotoaparat.cz</a:t>
            </a:r>
            <a:r>
              <a:rPr lang="cs-CZ" sz="2400" dirty="0" smtClean="0">
                <a:hlinkClick r:id="rId6"/>
              </a:rPr>
              <a:t>/g/10/05/16/711514_2e5c1.jpg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jarojaromer.cz</a:t>
            </a:r>
            <a:r>
              <a:rPr lang="cs-CZ" sz="2400" dirty="0" smtClean="0">
                <a:hlinkClick r:id="rId7"/>
              </a:rPr>
              <a:t>/spolek/</a:t>
            </a:r>
            <a:r>
              <a:rPr lang="cs-CZ" sz="2400" dirty="0" err="1" smtClean="0">
                <a:hlinkClick r:id="rId7"/>
              </a:rPr>
              <a:t>sites</a:t>
            </a:r>
            <a:r>
              <a:rPr lang="cs-CZ" sz="2400" dirty="0" smtClean="0">
                <a:hlinkClick r:id="rId7"/>
              </a:rPr>
              <a:t>/default/</a:t>
            </a:r>
            <a:r>
              <a:rPr lang="cs-CZ" sz="2400" dirty="0" err="1" smtClean="0">
                <a:hlinkClick r:id="rId7"/>
              </a:rPr>
              <a:t>files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imagecache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wysiwyg</a:t>
            </a:r>
            <a:r>
              <a:rPr lang="cs-CZ" sz="2400" dirty="0" smtClean="0">
                <a:hlinkClick r:id="rId7"/>
              </a:rPr>
              <a:t>_</a:t>
            </a:r>
            <a:r>
              <a:rPr lang="cs-CZ" sz="2400" dirty="0" err="1" smtClean="0">
                <a:hlinkClick r:id="rId7"/>
              </a:rPr>
              <a:t>imageupload</a:t>
            </a:r>
            <a:r>
              <a:rPr lang="cs-CZ" sz="2400" dirty="0" smtClean="0">
                <a:hlinkClick r:id="rId7"/>
              </a:rPr>
              <a:t>_</a:t>
            </a:r>
            <a:r>
              <a:rPr lang="cs-CZ" sz="2400" dirty="0" err="1" smtClean="0">
                <a:hlinkClick r:id="rId7"/>
              </a:rPr>
              <a:t>lightbox</a:t>
            </a:r>
            <a:r>
              <a:rPr lang="cs-CZ" sz="2400" dirty="0" smtClean="0">
                <a:hlinkClick r:id="rId7"/>
              </a:rPr>
              <a:t>_</a:t>
            </a:r>
            <a:r>
              <a:rPr lang="cs-CZ" sz="2400" dirty="0" err="1" smtClean="0">
                <a:hlinkClick r:id="rId7"/>
              </a:rPr>
              <a:t>preset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wysiwyg</a:t>
            </a:r>
            <a:r>
              <a:rPr lang="cs-CZ" sz="2400" dirty="0" smtClean="0">
                <a:hlinkClick r:id="rId7"/>
              </a:rPr>
              <a:t>_</a:t>
            </a:r>
            <a:r>
              <a:rPr lang="cs-CZ" sz="2400" dirty="0" err="1" smtClean="0">
                <a:hlinkClick r:id="rId7"/>
              </a:rPr>
              <a:t>imageupload</a:t>
            </a:r>
            <a:r>
              <a:rPr lang="cs-CZ" sz="2400" dirty="0" smtClean="0">
                <a:hlinkClick r:id="rId7"/>
              </a:rPr>
              <a:t>/5/P3300015%20slep%C3%BD%C5%A1_0.JPG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8"/>
              </a:rPr>
              <a:t>http://www.</a:t>
            </a:r>
            <a:r>
              <a:rPr lang="cs-CZ" sz="2400" dirty="0" err="1" smtClean="0">
                <a:hlinkClick r:id="rId8"/>
              </a:rPr>
              <a:t>dyksoft.cz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kbev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Images</a:t>
            </a:r>
            <a:r>
              <a:rPr lang="cs-CZ" sz="2400" dirty="0" smtClean="0">
                <a:hlinkClick r:id="rId8"/>
              </a:rPr>
              <a:t>/dd2006/</a:t>
            </a:r>
            <a:r>
              <a:rPr lang="cs-CZ" sz="2400" dirty="0" err="1" smtClean="0">
                <a:hlinkClick r:id="rId8"/>
              </a:rPr>
              <a:t>original</a:t>
            </a:r>
            <a:r>
              <a:rPr lang="cs-CZ" sz="2400" dirty="0" smtClean="0">
                <a:hlinkClick r:id="rId8"/>
              </a:rPr>
              <a:t>/dd2006_18.jpg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hlinkClick r:id="rId9"/>
              </a:rPr>
              <a:t>http://www.</a:t>
            </a:r>
            <a:r>
              <a:rPr lang="cs-CZ" sz="2400" dirty="0" err="1" smtClean="0">
                <a:hlinkClick r:id="rId9"/>
              </a:rPr>
              <a:t>priroda.cz</a:t>
            </a:r>
            <a:r>
              <a:rPr lang="cs-CZ" sz="2400" dirty="0" smtClean="0">
                <a:hlinkClick r:id="rId9"/>
              </a:rPr>
              <a:t>/</a:t>
            </a:r>
            <a:r>
              <a:rPr lang="cs-CZ" sz="2400" dirty="0" err="1" smtClean="0">
                <a:hlinkClick r:id="rId9"/>
              </a:rPr>
              <a:t>pozadi</a:t>
            </a:r>
            <a:r>
              <a:rPr lang="cs-CZ" sz="2400" dirty="0" smtClean="0">
                <a:hlinkClick r:id="rId9"/>
              </a:rPr>
              <a:t>/</a:t>
            </a:r>
            <a:r>
              <a:rPr lang="cs-CZ" sz="2400" dirty="0" err="1" smtClean="0">
                <a:hlinkClick r:id="rId9"/>
              </a:rPr>
              <a:t>otakarek</a:t>
            </a:r>
            <a:r>
              <a:rPr lang="cs-CZ" sz="2400" dirty="0" smtClean="0">
                <a:hlinkClick r:id="rId9"/>
              </a:rPr>
              <a:t>_</a:t>
            </a:r>
            <a:r>
              <a:rPr lang="cs-CZ" sz="2400" dirty="0" err="1" smtClean="0">
                <a:hlinkClick r:id="rId9"/>
              </a:rPr>
              <a:t>fenyklovy.jpg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2"/>
              </a:rPr>
              <a:t>http://www.</a:t>
            </a:r>
            <a:r>
              <a:rPr lang="cs-CZ" sz="3300" dirty="0" err="1" smtClean="0">
                <a:hlinkClick r:id="rId2"/>
              </a:rPr>
              <a:t>celysvet.cz</a:t>
            </a:r>
            <a:r>
              <a:rPr lang="cs-CZ" sz="3300" dirty="0" smtClean="0">
                <a:hlinkClick r:id="rId2"/>
              </a:rPr>
              <a:t>/fotky/jetel-</a:t>
            </a:r>
            <a:r>
              <a:rPr lang="cs-CZ" sz="3300" dirty="0" err="1" smtClean="0">
                <a:hlinkClick r:id="rId2"/>
              </a:rPr>
              <a:t>lucni</a:t>
            </a:r>
            <a:r>
              <a:rPr lang="cs-CZ" sz="3300" dirty="0" smtClean="0">
                <a:hlinkClick r:id="rId2"/>
              </a:rPr>
              <a:t>_1.jpg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3"/>
              </a:rPr>
              <a:t>http://www.</a:t>
            </a:r>
            <a:r>
              <a:rPr lang="cs-CZ" sz="3300" dirty="0" err="1" smtClean="0">
                <a:hlinkClick r:id="rId3"/>
              </a:rPr>
              <a:t>wmap.cz</a:t>
            </a:r>
            <a:r>
              <a:rPr lang="cs-CZ" sz="3300" dirty="0" smtClean="0">
                <a:hlinkClick r:id="rId3"/>
              </a:rPr>
              <a:t>/</a:t>
            </a:r>
            <a:r>
              <a:rPr lang="cs-CZ" sz="3300" dirty="0" err="1" smtClean="0">
                <a:hlinkClick r:id="rId3"/>
              </a:rPr>
              <a:t>opk</a:t>
            </a:r>
            <a:r>
              <a:rPr lang="cs-CZ" sz="3300" dirty="0" smtClean="0">
                <a:hlinkClick r:id="rId3"/>
              </a:rPr>
              <a:t>/</a:t>
            </a:r>
            <a:r>
              <a:rPr lang="cs-CZ" sz="3300" dirty="0" err="1" smtClean="0">
                <a:hlinkClick r:id="rId3"/>
              </a:rPr>
              <a:t>vmp</a:t>
            </a:r>
            <a:r>
              <a:rPr lang="cs-CZ" sz="3300" dirty="0" smtClean="0">
                <a:hlinkClick r:id="rId3"/>
              </a:rPr>
              <a:t>/</a:t>
            </a:r>
            <a:r>
              <a:rPr lang="cs-CZ" sz="3300" dirty="0" err="1" smtClean="0">
                <a:hlinkClick r:id="rId3"/>
              </a:rPr>
              <a:t>images</a:t>
            </a:r>
            <a:r>
              <a:rPr lang="cs-CZ" sz="3300" dirty="0" smtClean="0">
                <a:hlinkClick r:id="rId3"/>
              </a:rPr>
              <a:t>/ros/</a:t>
            </a:r>
            <a:r>
              <a:rPr lang="cs-CZ" sz="3300" dirty="0" err="1" smtClean="0">
                <a:hlinkClick r:id="rId3"/>
              </a:rPr>
              <a:t>jpg</a:t>
            </a:r>
            <a:r>
              <a:rPr lang="cs-CZ" sz="3300" dirty="0" smtClean="0">
                <a:hlinkClick r:id="rId3"/>
              </a:rPr>
              <a:t>/kopretina%20b%C3%</a:t>
            </a:r>
            <a:r>
              <a:rPr lang="cs-CZ" sz="3300" dirty="0" err="1" smtClean="0">
                <a:hlinkClick r:id="rId3"/>
              </a:rPr>
              <a:t>ADl</a:t>
            </a:r>
            <a:r>
              <a:rPr lang="cs-CZ" sz="3300" dirty="0" smtClean="0">
                <a:hlinkClick r:id="rId3"/>
              </a:rPr>
              <a:t>%C3%A1%205.jpg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4"/>
              </a:rPr>
              <a:t>http://upload.wikimedia.org/wikipedia/commons/8/8f/Smet%C3%A1nka_l%C3%A9ka%C5%99sk%C3%A1_-_zral%C3%A1_semena.jpg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5"/>
              </a:rPr>
              <a:t>http://sindianavisions.files.wordpress.com/2010/07/virginia-bluebells-1-2010.jpg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6"/>
              </a:rPr>
              <a:t>http://www.</a:t>
            </a:r>
            <a:r>
              <a:rPr lang="cs-CZ" sz="3300" dirty="0" err="1" smtClean="0">
                <a:hlinkClick r:id="rId6"/>
              </a:rPr>
              <a:t>wmap.cz</a:t>
            </a:r>
            <a:r>
              <a:rPr lang="cs-CZ" sz="3300" dirty="0" smtClean="0">
                <a:hlinkClick r:id="rId6"/>
              </a:rPr>
              <a:t>/</a:t>
            </a:r>
            <a:r>
              <a:rPr lang="cs-CZ" sz="3300" dirty="0" err="1" smtClean="0">
                <a:hlinkClick r:id="rId6"/>
              </a:rPr>
              <a:t>opk</a:t>
            </a:r>
            <a:r>
              <a:rPr lang="cs-CZ" sz="3300" dirty="0" smtClean="0">
                <a:hlinkClick r:id="rId6"/>
              </a:rPr>
              <a:t>/</a:t>
            </a:r>
            <a:r>
              <a:rPr lang="cs-CZ" sz="3300" dirty="0" err="1" smtClean="0">
                <a:hlinkClick r:id="rId6"/>
              </a:rPr>
              <a:t>vmp</a:t>
            </a:r>
            <a:r>
              <a:rPr lang="cs-CZ" sz="3300" dirty="0" smtClean="0">
                <a:hlinkClick r:id="rId6"/>
              </a:rPr>
              <a:t>/</a:t>
            </a:r>
            <a:r>
              <a:rPr lang="cs-CZ" sz="3300" dirty="0" err="1" smtClean="0">
                <a:hlinkClick r:id="rId6"/>
              </a:rPr>
              <a:t>images</a:t>
            </a:r>
            <a:r>
              <a:rPr lang="cs-CZ" sz="3300" dirty="0" smtClean="0">
                <a:hlinkClick r:id="rId6"/>
              </a:rPr>
              <a:t>/ros/</a:t>
            </a:r>
            <a:r>
              <a:rPr lang="cs-CZ" sz="3300" dirty="0" err="1" smtClean="0">
                <a:hlinkClick r:id="rId6"/>
              </a:rPr>
              <a:t>jpg</a:t>
            </a:r>
            <a:r>
              <a:rPr lang="cs-CZ" sz="3300" dirty="0" smtClean="0">
                <a:hlinkClick r:id="rId6"/>
              </a:rPr>
              <a:t>/mate%C5%99%C3%</a:t>
            </a:r>
            <a:r>
              <a:rPr lang="cs-CZ" sz="3300" dirty="0" err="1" smtClean="0">
                <a:hlinkClick r:id="rId6"/>
              </a:rPr>
              <a:t>ADdou</a:t>
            </a:r>
            <a:r>
              <a:rPr lang="cs-CZ" sz="3300" dirty="0" smtClean="0">
                <a:hlinkClick r:id="rId6"/>
              </a:rPr>
              <a:t>%C5%A1ka%20panonsk%C3%A1%201.jpg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7"/>
              </a:rPr>
              <a:t>http://www.</a:t>
            </a:r>
            <a:r>
              <a:rPr lang="cs-CZ" sz="3300" dirty="0" err="1" smtClean="0">
                <a:hlinkClick r:id="rId7"/>
              </a:rPr>
              <a:t>priroda.cz</a:t>
            </a:r>
            <a:r>
              <a:rPr lang="cs-CZ" sz="3300" dirty="0" smtClean="0">
                <a:hlinkClick r:id="rId7"/>
              </a:rPr>
              <a:t>/</a:t>
            </a:r>
            <a:r>
              <a:rPr lang="cs-CZ" sz="3300" dirty="0" err="1" smtClean="0">
                <a:hlinkClick r:id="rId7"/>
              </a:rPr>
              <a:t>pozadi</a:t>
            </a:r>
            <a:r>
              <a:rPr lang="cs-CZ" sz="3300" dirty="0" smtClean="0">
                <a:hlinkClick r:id="rId7"/>
              </a:rPr>
              <a:t>/</a:t>
            </a:r>
            <a:r>
              <a:rPr lang="cs-CZ" sz="3300" dirty="0" err="1" smtClean="0">
                <a:hlinkClick r:id="rId7"/>
              </a:rPr>
              <a:t>vlcimak.jpg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8"/>
              </a:rPr>
              <a:t>http://upload.wikimedia.org/wikipedia/commons/8/81/%C5%BDlut%C3%BD_petrkl%C3%AD%C4%8D.jpg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>
                <a:hlinkClick r:id="rId9"/>
              </a:rPr>
              <a:t>http://wiki.rvp.cz/@api/deki/files/7307/=fialka3.jpg</a:t>
            </a:r>
            <a:endParaRPr lang="cs-CZ" sz="33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661</TotalTime>
  <Words>306</Words>
  <Application>Microsoft Office PowerPoint</Application>
  <PresentationFormat>Předvádění na obrazovce (4:3)</PresentationFormat>
  <Paragraphs>124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     </vt:lpstr>
      <vt:lpstr>Na louce-Živočichové</vt:lpstr>
      <vt:lpstr>Slunéčko sedmitečné</vt:lpstr>
      <vt:lpstr>Křeček polní</vt:lpstr>
      <vt:lpstr>Další živočichové</vt:lpstr>
      <vt:lpstr>Na louce-Rostliny</vt:lpstr>
      <vt:lpstr>Jetel luční</vt:lpstr>
      <vt:lpstr>Smetanka</vt:lpstr>
      <vt:lpstr>Další rostliny</vt:lpstr>
      <vt:lpstr>Snímek 10</vt:lpstr>
      <vt:lpstr>Zdroje obrázků:</vt:lpstr>
      <vt:lpstr>Snímek 12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lidských obydlí</dc:title>
  <dc:creator>Věra Martincová</dc:creator>
  <cp:lastModifiedBy>Raďušák</cp:lastModifiedBy>
  <cp:revision>45</cp:revision>
  <dcterms:created xsi:type="dcterms:W3CDTF">2011-11-03T08:32:54Z</dcterms:created>
  <dcterms:modified xsi:type="dcterms:W3CDTF">2012-02-12T18:56:58Z</dcterms:modified>
</cp:coreProperties>
</file>