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4"/>
  </p:notesMasterIdLst>
  <p:sldIdLst>
    <p:sldId id="256" r:id="rId2"/>
    <p:sldId id="260" r:id="rId3"/>
    <p:sldId id="257" r:id="rId4"/>
    <p:sldId id="258" r:id="rId5"/>
    <p:sldId id="262" r:id="rId6"/>
    <p:sldId id="259" r:id="rId7"/>
    <p:sldId id="261" r:id="rId8"/>
    <p:sldId id="263" r:id="rId9"/>
    <p:sldId id="265" r:id="rId10"/>
    <p:sldId id="268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C122FD-38CB-47D0-8946-A71103E9DF3E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1AD64C-5E87-402D-837C-8B775DF9D7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priroda.cz</a:t>
            </a:r>
            <a:r>
              <a:rPr lang="cs-CZ" dirty="0" smtClean="0"/>
              <a:t>/</a:t>
            </a:r>
            <a:r>
              <a:rPr lang="cs-CZ" dirty="0" err="1" smtClean="0"/>
              <a:t>clanky</a:t>
            </a:r>
            <a:r>
              <a:rPr lang="cs-CZ" dirty="0" smtClean="0"/>
              <a:t>/foto/veverka1.jpg</a:t>
            </a:r>
          </a:p>
          <a:p>
            <a:r>
              <a:rPr lang="cs-CZ" dirty="0" smtClean="0"/>
              <a:t>http://nd03.jxs.cz/985/409/a6adf4c4cb_57716342_o2.jpg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1AD64C-5E87-402D-837C-8B775DF9D7E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pricna</a:t>
            </a:r>
            <a:r>
              <a:rPr lang="cs-CZ" dirty="0" smtClean="0"/>
              <a:t>-ulice.</a:t>
            </a:r>
            <a:r>
              <a:rPr lang="cs-CZ" dirty="0" err="1" smtClean="0"/>
              <a:t>estranky.cz</a:t>
            </a:r>
            <a:r>
              <a:rPr lang="cs-CZ" dirty="0" smtClean="0"/>
              <a:t>/</a:t>
            </a:r>
            <a:r>
              <a:rPr lang="cs-CZ" dirty="0" err="1" smtClean="0"/>
              <a:t>img</a:t>
            </a:r>
            <a:r>
              <a:rPr lang="cs-CZ" dirty="0" smtClean="0"/>
              <a:t>/</a:t>
            </a:r>
            <a:r>
              <a:rPr lang="cs-CZ" dirty="0" err="1" smtClean="0"/>
              <a:t>original</a:t>
            </a:r>
            <a:r>
              <a:rPr lang="cs-CZ" dirty="0" smtClean="0"/>
              <a:t>/42/</a:t>
            </a:r>
            <a:r>
              <a:rPr lang="cs-CZ" dirty="0" err="1" smtClean="0"/>
              <a:t>vyr</a:t>
            </a:r>
            <a:r>
              <a:rPr lang="cs-CZ" dirty="0" smtClean="0"/>
              <a:t>-</a:t>
            </a:r>
            <a:r>
              <a:rPr lang="cs-CZ" dirty="0" err="1" smtClean="0"/>
              <a:t>velky.jpg</a:t>
            </a:r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priroda.cz</a:t>
            </a:r>
            <a:r>
              <a:rPr lang="cs-CZ" dirty="0" smtClean="0"/>
              <a:t>/</a:t>
            </a:r>
            <a:r>
              <a:rPr lang="cs-CZ" dirty="0" err="1" smtClean="0"/>
              <a:t>clanky</a:t>
            </a:r>
            <a:r>
              <a:rPr lang="cs-CZ" dirty="0" smtClean="0"/>
              <a:t>/foto/srnec2.jpg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1AD64C-5E87-402D-837C-8B775DF9D7E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jynx</a:t>
            </a:r>
            <a:r>
              <a:rPr lang="cs-CZ" dirty="0" smtClean="0"/>
              <a:t>-</a:t>
            </a:r>
            <a:r>
              <a:rPr lang="cs-CZ" dirty="0" err="1" smtClean="0"/>
              <a:t>t.net</a:t>
            </a:r>
            <a:r>
              <a:rPr lang="cs-CZ" dirty="0" smtClean="0"/>
              <a:t>/</a:t>
            </a:r>
            <a:r>
              <a:rPr lang="cs-CZ" dirty="0" err="1" smtClean="0"/>
              <a:t>ptaci</a:t>
            </a:r>
            <a:r>
              <a:rPr lang="cs-CZ" dirty="0" smtClean="0"/>
              <a:t>/Data/</a:t>
            </a:r>
            <a:r>
              <a:rPr lang="cs-CZ" dirty="0" err="1" smtClean="0"/>
              <a:t>Images</a:t>
            </a:r>
            <a:r>
              <a:rPr lang="cs-CZ" dirty="0" smtClean="0"/>
              <a:t>/Datel-</a:t>
            </a:r>
            <a:r>
              <a:rPr lang="cs-CZ" dirty="0" err="1" smtClean="0"/>
              <a:t>cerny</a:t>
            </a:r>
            <a:r>
              <a:rPr lang="cs-CZ" dirty="0" smtClean="0"/>
              <a:t>-(samec).</a:t>
            </a:r>
            <a:r>
              <a:rPr lang="cs-CZ" dirty="0" err="1" smtClean="0"/>
              <a:t>jpg</a:t>
            </a:r>
            <a:endParaRPr lang="cs-CZ" dirty="0" smtClean="0"/>
          </a:p>
          <a:p>
            <a:r>
              <a:rPr lang="cs-CZ" dirty="0" smtClean="0"/>
              <a:t>http://upload.wikimedia.org/wikipedia/commons/thumb/6/6d/Garrulus_glandarius_1_Luc_Viatour.jpg/260px-Garrulus_glandarius_1_Luc_Viatour.jpg</a:t>
            </a:r>
          </a:p>
          <a:p>
            <a:r>
              <a:rPr lang="cs-CZ" dirty="0" smtClean="0"/>
              <a:t>http://nd04.jxs.cz/519/266/61e3c96eeb_68538386_o2.jpg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nature</a:t>
            </a:r>
            <a:r>
              <a:rPr lang="cs-CZ" dirty="0" smtClean="0"/>
              <a:t>-</a:t>
            </a:r>
            <a:r>
              <a:rPr lang="cs-CZ" dirty="0" err="1" smtClean="0"/>
              <a:t>photogallery.eu</a:t>
            </a:r>
            <a:r>
              <a:rPr lang="cs-CZ" dirty="0" smtClean="0"/>
              <a:t>/</a:t>
            </a:r>
            <a:r>
              <a:rPr lang="cs-CZ" dirty="0" err="1" smtClean="0"/>
              <a:t>cz</a:t>
            </a:r>
            <a:r>
              <a:rPr lang="cs-CZ" dirty="0" smtClean="0"/>
              <a:t>/__</a:t>
            </a:r>
            <a:r>
              <a:rPr lang="cs-CZ" dirty="0" err="1" smtClean="0"/>
              <a:t>userdata</a:t>
            </a:r>
            <a:r>
              <a:rPr lang="cs-CZ" dirty="0" smtClean="0"/>
              <a:t>/</a:t>
            </a:r>
            <a:r>
              <a:rPr lang="cs-CZ" dirty="0" err="1" smtClean="0"/>
              <a:t>photos</a:t>
            </a:r>
            <a:r>
              <a:rPr lang="cs-CZ" dirty="0" smtClean="0"/>
              <a:t>/2699.jpg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1AD64C-5E87-402D-837C-8B775DF9D7E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http://stromroku.ic.cz/nominace/borovice_cerna.jpg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bruntal.net</a:t>
            </a:r>
            <a:r>
              <a:rPr lang="cs-CZ" dirty="0" smtClean="0"/>
              <a:t>/image/200609151352_Dub_</a:t>
            </a:r>
            <a:r>
              <a:rPr lang="cs-CZ" dirty="0" err="1" smtClean="0"/>
              <a:t>zari</a:t>
            </a:r>
            <a:r>
              <a:rPr lang="cs-CZ" dirty="0" smtClean="0"/>
              <a:t>_2006.jpg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1AD64C-5E87-402D-837C-8B775DF9D7E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nahuby.sk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fotosutaz</a:t>
            </a:r>
            <a:r>
              <a:rPr lang="cs-CZ" dirty="0" smtClean="0"/>
              <a:t>/2005/</a:t>
            </a:r>
            <a:r>
              <a:rPr lang="cs-CZ" dirty="0" err="1" smtClean="0"/>
              <a:t>boza</a:t>
            </a:r>
            <a:r>
              <a:rPr lang="cs-CZ" dirty="0" smtClean="0"/>
              <a:t>_skolozdrova2005_15968.jpg</a:t>
            </a:r>
          </a:p>
          <a:p>
            <a:r>
              <a:rPr lang="cs-CZ" dirty="0" smtClean="0"/>
              <a:t>http://botany.cz/foto/leucobryumherb1.jpg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1AD64C-5E87-402D-837C-8B775DF9D7E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http://www.stromy.</a:t>
            </a:r>
            <a:r>
              <a:rPr lang="cs-CZ" dirty="0" err="1" smtClean="0"/>
              <a:t>inshop.cz</a:t>
            </a:r>
            <a:r>
              <a:rPr lang="cs-CZ" dirty="0" smtClean="0"/>
              <a:t>/</a:t>
            </a:r>
            <a:r>
              <a:rPr lang="cs-CZ" dirty="0" err="1" smtClean="0"/>
              <a:t>inshop</a:t>
            </a:r>
            <a:r>
              <a:rPr lang="cs-CZ" dirty="0" smtClean="0"/>
              <a:t>/</a:t>
            </a:r>
            <a:r>
              <a:rPr lang="cs-CZ" dirty="0" err="1" smtClean="0"/>
              <a:t>catalogue</a:t>
            </a:r>
            <a:r>
              <a:rPr lang="cs-CZ" dirty="0" smtClean="0"/>
              <a:t>/</a:t>
            </a:r>
            <a:r>
              <a:rPr lang="cs-CZ" dirty="0" err="1" smtClean="0"/>
              <a:t>products</a:t>
            </a:r>
            <a:r>
              <a:rPr lang="cs-CZ" dirty="0" smtClean="0"/>
              <a:t>/</a:t>
            </a:r>
            <a:r>
              <a:rPr lang="cs-CZ" dirty="0" err="1" smtClean="0"/>
              <a:t>pictures</a:t>
            </a:r>
            <a:r>
              <a:rPr lang="cs-CZ" dirty="0" smtClean="0"/>
              <a:t>/smrk%20pichlav%C3%BD.JPG</a:t>
            </a:r>
          </a:p>
          <a:p>
            <a:r>
              <a:rPr lang="cs-CZ" dirty="0" smtClean="0"/>
              <a:t>http://upload.wikimedia.org/wikipedia/commons/thumb/6/68/Bilberries.jpg/258px-Bilberries.jpg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nabla.cz</a:t>
            </a:r>
            <a:r>
              <a:rPr lang="cs-CZ" dirty="0" smtClean="0"/>
              <a:t>/obsah/biologie/houby/</a:t>
            </a:r>
            <a:r>
              <a:rPr lang="cs-CZ" dirty="0" err="1" smtClean="0"/>
              <a:t>img</a:t>
            </a:r>
            <a:r>
              <a:rPr lang="cs-CZ" dirty="0" smtClean="0"/>
              <a:t>/</a:t>
            </a:r>
            <a:r>
              <a:rPr lang="cs-CZ" dirty="0" err="1" smtClean="0"/>
              <a:t>muchomurka</a:t>
            </a:r>
            <a:r>
              <a:rPr lang="cs-CZ" dirty="0" smtClean="0"/>
              <a:t>-cervena2.jpg</a:t>
            </a:r>
          </a:p>
          <a:p>
            <a:r>
              <a:rPr lang="cs-CZ" dirty="0" smtClean="0"/>
              <a:t>http://rozvedena.bloguje.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img</a:t>
            </a:r>
            <a:r>
              <a:rPr lang="cs-CZ" dirty="0" smtClean="0"/>
              <a:t>/</a:t>
            </a:r>
            <a:r>
              <a:rPr lang="cs-CZ" dirty="0" err="1" smtClean="0"/>
              <a:t>kaprad</a:t>
            </a:r>
            <a:r>
              <a:rPr lang="cs-CZ" dirty="0" smtClean="0"/>
              <a:t>%20samec.jpg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1AD64C-5E87-402D-837C-8B775DF9D7E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nd04.jxs.cz/519/266/61e3c96eeb_68538386_o2.jpg" TargetMode="External"/><Relationship Id="rId3" Type="http://schemas.openxmlformats.org/officeDocument/2006/relationships/hyperlink" Target="http://nd03.jxs.cz/985/409/a6adf4c4cb_57716342_o2.jpg" TargetMode="External"/><Relationship Id="rId7" Type="http://schemas.openxmlformats.org/officeDocument/2006/relationships/hyperlink" Target="http://upload.wikimedia.org/wikipedia/commons/thumb/6/6d/Garrulus_glandarius_1_Luc_Viatour.jpg/260px-Garrulus_glandarius_1_Luc_Viatour.jpg" TargetMode="External"/><Relationship Id="rId2" Type="http://schemas.openxmlformats.org/officeDocument/2006/relationships/hyperlink" Target="http://www.priroda.cz/clanky/foto/veverka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jynx-t.net/ptaci/Data/Images/Datel-cerny-(samec).jpg" TargetMode="External"/><Relationship Id="rId5" Type="http://schemas.openxmlformats.org/officeDocument/2006/relationships/hyperlink" Target="http://www.priroda.cz/clanky/foto/srnec2.jpg" TargetMode="External"/><Relationship Id="rId4" Type="http://schemas.openxmlformats.org/officeDocument/2006/relationships/hyperlink" Target="http://www.pricna-ulice.estranky.cz/img/original/42/vyr-velky.jpg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rozvedena.bloguje.cz/img/kaprad%20samec.jpg" TargetMode="External"/><Relationship Id="rId3" Type="http://schemas.openxmlformats.org/officeDocument/2006/relationships/hyperlink" Target="http://www.nahuby.sk/images/fotosutaz/2005/boza_skolozdrova2005_15968.jpg" TargetMode="External"/><Relationship Id="rId7" Type="http://schemas.openxmlformats.org/officeDocument/2006/relationships/hyperlink" Target="http://www.nabla.cz/obsah/biologie/houby/img/muchomurka-cervena2.jpg" TargetMode="External"/><Relationship Id="rId2" Type="http://schemas.openxmlformats.org/officeDocument/2006/relationships/hyperlink" Target="http://www.bruntal.net/image/200609151352_Dub_zari_2006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6/68/Bilberries.jpg/258px-Bilberries.jpg" TargetMode="External"/><Relationship Id="rId5" Type="http://schemas.openxmlformats.org/officeDocument/2006/relationships/hyperlink" Target="http://www.stromy.inshop.cz/inshop/catalogue/products/pictures/smrk%20pichlav%C3%BD.JPG" TargetMode="External"/><Relationship Id="rId4" Type="http://schemas.openxmlformats.org/officeDocument/2006/relationships/hyperlink" Target="http://botany.cz/foto/leucobryumherb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99592" y="1600200"/>
            <a:ext cx="7467600" cy="4873752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V lese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</a:t>
            </a:r>
            <a:r>
              <a:rPr lang="cs-CZ" dirty="0" smtClean="0">
                <a:solidFill>
                  <a:srgbClr val="FF0000"/>
                </a:solidFill>
              </a:rPr>
              <a:t>Mgr. Věra Martincová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</a:t>
            </a:r>
            <a:r>
              <a:rPr lang="cs-CZ" dirty="0" smtClean="0">
                <a:solidFill>
                  <a:srgbClr val="FF0000"/>
                </a:solidFill>
              </a:rPr>
              <a:t>24</a:t>
            </a:r>
            <a:r>
              <a:rPr lang="cs-CZ" dirty="0" smtClean="0"/>
              <a:t>_</a:t>
            </a:r>
            <a:r>
              <a:rPr lang="cs-CZ" dirty="0" smtClean="0">
                <a:solidFill>
                  <a:srgbClr val="FF0000"/>
                </a:solidFill>
              </a:rPr>
              <a:t>V lese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2786101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6808" y="2780928"/>
            <a:ext cx="7467600" cy="1143000"/>
          </a:xfrm>
        </p:spPr>
        <p:txBody>
          <a:bodyPr>
            <a:noAutofit/>
          </a:bodyPr>
          <a:lstStyle/>
          <a:p>
            <a:pPr algn="ctr"/>
            <a:r>
              <a:rPr lang="cs-CZ" sz="11000" dirty="0" smtClean="0"/>
              <a:t>V lese- Živočichové</a:t>
            </a:r>
            <a:endParaRPr lang="cs-CZ" sz="11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90264"/>
            <a:ext cx="7467600" cy="1143000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/>
              <a:t>Veverka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11960" y="1124744"/>
            <a:ext cx="4464496" cy="2376264"/>
          </a:xfrm>
        </p:spPr>
        <p:txBody>
          <a:bodyPr/>
          <a:lstStyle/>
          <a:p>
            <a:r>
              <a:rPr lang="cs-CZ" dirty="0" smtClean="0"/>
              <a:t>obratlovec, savec</a:t>
            </a:r>
          </a:p>
          <a:p>
            <a:r>
              <a:rPr lang="cs-CZ" dirty="0" smtClean="0"/>
              <a:t>hlodavec, býložravec</a:t>
            </a:r>
          </a:p>
          <a:p>
            <a:r>
              <a:rPr lang="cs-CZ" dirty="0" smtClean="0"/>
              <a:t>dělá si zásoby na zimu</a:t>
            </a:r>
            <a:endParaRPr lang="cs-CZ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4211960" y="4221088"/>
            <a:ext cx="4464496" cy="2376264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obratlovec, savec</a:t>
            </a:r>
          </a:p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masožravá šelma</a:t>
            </a:r>
          </a:p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hledá si potravu i v zimě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467544" y="3222104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Liška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7650" name="Picture 2" descr="http://www.priroda.cz/clanky/foto/veverka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3785" y="908720"/>
            <a:ext cx="3667073" cy="2376264"/>
          </a:xfrm>
          <a:prstGeom prst="rect">
            <a:avLst/>
          </a:prstGeom>
          <a:noFill/>
        </p:spPr>
      </p:pic>
      <p:pic>
        <p:nvPicPr>
          <p:cNvPr id="27652" name="Picture 4" descr="http://nd03.jxs.cz/985/409/a6adf4c4cb_57716342_o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4149080"/>
            <a:ext cx="3096344" cy="2322258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99992" y="980728"/>
            <a:ext cx="3682752" cy="2476872"/>
          </a:xfrm>
        </p:spPr>
        <p:txBody>
          <a:bodyPr/>
          <a:lstStyle/>
          <a:p>
            <a:r>
              <a:rPr lang="cs-CZ" dirty="0" smtClean="0"/>
              <a:t>noční pták - sova</a:t>
            </a:r>
          </a:p>
          <a:p>
            <a:r>
              <a:rPr lang="cs-CZ" dirty="0" smtClean="0"/>
              <a:t>dravec, masožravec</a:t>
            </a:r>
          </a:p>
          <a:p>
            <a:r>
              <a:rPr lang="cs-CZ" dirty="0" smtClean="0"/>
              <a:t>chráněný</a:t>
            </a:r>
            <a:endParaRPr lang="cs-CZ" dirty="0"/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457200" y="-90264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Výr velký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467544" y="3222104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Srnec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4499992" y="4293096"/>
            <a:ext cx="3682752" cy="247687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obratlovec,</a:t>
            </a:r>
            <a:r>
              <a:rPr kumimoji="0" lang="cs-CZ" sz="3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savec</a:t>
            </a: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lang="cs-CZ" sz="3000" dirty="0" smtClean="0"/>
              <a:t>býložravec</a:t>
            </a: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lang="cs-CZ" sz="3000" dirty="0" smtClean="0"/>
              <a:t>lovná zvěř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5602" name="Picture 2" descr="http://www.pricna-ulice.estranky.cz/img/original/42/vyr-velk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840741"/>
            <a:ext cx="3168352" cy="2629733"/>
          </a:xfrm>
          <a:prstGeom prst="rect">
            <a:avLst/>
          </a:prstGeom>
          <a:noFill/>
        </p:spPr>
      </p:pic>
      <p:pic>
        <p:nvPicPr>
          <p:cNvPr id="25604" name="Picture 4" descr="http://www.priroda.cz/clanky/foto/srnec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4144471"/>
            <a:ext cx="3456384" cy="2308865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792" y="-18256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/>
              <a:t>Další živočichové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3682752" cy="53265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Datel</a:t>
            </a:r>
            <a:endParaRPr lang="cs-CZ" dirty="0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467544" y="3832448"/>
            <a:ext cx="3682752" cy="532656"/>
          </a:xfrm>
          <a:prstGeom prst="rect">
            <a:avLst/>
          </a:prstGeom>
        </p:spPr>
        <p:txBody>
          <a:bodyPr vert="horz">
            <a:normAutofit lnSpcReduction="10000"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Sojka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5353744" y="1096144"/>
            <a:ext cx="3682752" cy="532656"/>
          </a:xfrm>
          <a:prstGeom prst="rect">
            <a:avLst/>
          </a:prstGeom>
        </p:spPr>
        <p:txBody>
          <a:bodyPr vert="horz">
            <a:normAutofit lnSpcReduction="10000"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Jelen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5292080" y="3861048"/>
            <a:ext cx="3682752" cy="532656"/>
          </a:xfrm>
          <a:prstGeom prst="rect">
            <a:avLst/>
          </a:prstGeom>
        </p:spPr>
        <p:txBody>
          <a:bodyPr vert="horz">
            <a:normAutofit lnSpcReduction="10000"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Daněk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3554" name="Picture 2" descr="http://www.jynx-t.net/ptaci/Data/Images/Datel-cerny-(samec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571" y="1556792"/>
            <a:ext cx="2976330" cy="2232248"/>
          </a:xfrm>
          <a:prstGeom prst="rect">
            <a:avLst/>
          </a:prstGeom>
          <a:noFill/>
        </p:spPr>
      </p:pic>
      <p:pic>
        <p:nvPicPr>
          <p:cNvPr id="23556" name="Picture 4" descr="http://upload.wikimedia.org/wikipedia/commons/thumb/6/6d/Garrulus_glandarius_1_Luc_Viatour.jpg/260px-Garrulus_glandarius_1_Luc_Viatou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4509120"/>
            <a:ext cx="2476500" cy="1695451"/>
          </a:xfrm>
          <a:prstGeom prst="rect">
            <a:avLst/>
          </a:prstGeom>
          <a:noFill/>
        </p:spPr>
      </p:pic>
      <p:pic>
        <p:nvPicPr>
          <p:cNvPr id="23558" name="Picture 6" descr="http://nd04.jxs.cz/519/266/61e3c96eeb_68538386_o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1556792"/>
            <a:ext cx="3072341" cy="2304256"/>
          </a:xfrm>
          <a:prstGeom prst="rect">
            <a:avLst/>
          </a:prstGeom>
          <a:noFill/>
        </p:spPr>
      </p:pic>
      <p:pic>
        <p:nvPicPr>
          <p:cNvPr id="11266" name="Picture 2" descr="http://www.nature-photogallery.eu/cz/__userdata/photos/2699.jpg"/>
          <p:cNvPicPr>
            <a:picLocks noChangeAspect="1" noChangeArrowheads="1"/>
          </p:cNvPicPr>
          <p:nvPr/>
        </p:nvPicPr>
        <p:blipFill>
          <a:blip r:embed="rId6" cstate="print"/>
          <a:srcRect t="7213"/>
          <a:stretch>
            <a:fillRect/>
          </a:stretch>
        </p:blipFill>
        <p:spPr bwMode="auto">
          <a:xfrm>
            <a:off x="5436096" y="4365104"/>
            <a:ext cx="2483382" cy="230425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776808" y="2780928"/>
            <a:ext cx="7467600" cy="1143000"/>
          </a:xfrm>
        </p:spPr>
        <p:txBody>
          <a:bodyPr>
            <a:noAutofit/>
          </a:bodyPr>
          <a:lstStyle/>
          <a:p>
            <a:pPr algn="ctr"/>
            <a:r>
              <a:rPr lang="cs-CZ" sz="11000" dirty="0" smtClean="0"/>
              <a:t>V lese- Rostliny</a:t>
            </a:r>
            <a:endParaRPr lang="cs-CZ" sz="11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55976" y="908720"/>
            <a:ext cx="4032448" cy="2620888"/>
          </a:xfrm>
        </p:spPr>
        <p:txBody>
          <a:bodyPr/>
          <a:lstStyle/>
          <a:p>
            <a:r>
              <a:rPr lang="cs-CZ" dirty="0" smtClean="0"/>
              <a:t>vytrvalá dřevina</a:t>
            </a:r>
          </a:p>
          <a:p>
            <a:r>
              <a:rPr lang="cs-CZ" dirty="0" smtClean="0"/>
              <a:t>jehličnatý strom</a:t>
            </a:r>
          </a:p>
          <a:p>
            <a:r>
              <a:rPr lang="cs-CZ" dirty="0" smtClean="0"/>
              <a:t>plod = šiška</a:t>
            </a:r>
            <a:endParaRPr lang="cs-CZ" dirty="0"/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416768" y="-171400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Borovice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95536" y="3068960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Dub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4355976" y="4192488"/>
            <a:ext cx="4032448" cy="262088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vytrvalá rostlina</a:t>
            </a:r>
          </a:p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lang="cs-CZ" sz="3000" dirty="0" smtClean="0"/>
              <a:t>listnatý strom</a:t>
            </a: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lang="cs-CZ" sz="3000" dirty="0" smtClean="0"/>
              <a:t>plod = žalud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484" name="Picture 4" descr="http://www.bruntal.net/image/200609151352_Dub_zari_2006.jpg"/>
          <p:cNvPicPr>
            <a:picLocks noChangeAspect="1" noChangeArrowheads="1"/>
          </p:cNvPicPr>
          <p:nvPr/>
        </p:nvPicPr>
        <p:blipFill>
          <a:blip r:embed="rId3" cstate="print"/>
          <a:srcRect l="15356" t="29925" r="23220" b="11801"/>
          <a:stretch>
            <a:fillRect/>
          </a:stretch>
        </p:blipFill>
        <p:spPr bwMode="auto">
          <a:xfrm>
            <a:off x="467544" y="3973214"/>
            <a:ext cx="3384376" cy="2408114"/>
          </a:xfrm>
          <a:prstGeom prst="rect">
            <a:avLst/>
          </a:prstGeom>
          <a:noFill/>
        </p:spPr>
      </p:pic>
      <p:pic>
        <p:nvPicPr>
          <p:cNvPr id="8194" name="Picture 2" descr="http://stromroku.ic.cz/nominace/borovice_cerna.jpg"/>
          <p:cNvPicPr>
            <a:picLocks noChangeAspect="1" noChangeArrowheads="1"/>
          </p:cNvPicPr>
          <p:nvPr/>
        </p:nvPicPr>
        <p:blipFill>
          <a:blip r:embed="rId4" cstate="print"/>
          <a:srcRect t="5606" b="7205"/>
          <a:stretch>
            <a:fillRect/>
          </a:stretch>
        </p:blipFill>
        <p:spPr bwMode="auto">
          <a:xfrm>
            <a:off x="827584" y="692696"/>
            <a:ext cx="2304256" cy="2680461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44008" y="980728"/>
            <a:ext cx="4176464" cy="2908920"/>
          </a:xfrm>
        </p:spPr>
        <p:txBody>
          <a:bodyPr/>
          <a:lstStyle/>
          <a:p>
            <a:r>
              <a:rPr lang="cs-CZ" dirty="0" smtClean="0"/>
              <a:t>houba jedlá</a:t>
            </a:r>
          </a:p>
          <a:p>
            <a:r>
              <a:rPr lang="cs-CZ" dirty="0" smtClean="0"/>
              <a:t>množí se výtrusy</a:t>
            </a:r>
          </a:p>
          <a:p>
            <a:r>
              <a:rPr lang="cs-CZ" dirty="0" smtClean="0"/>
              <a:t>podhoubí v půdě</a:t>
            </a:r>
            <a:endParaRPr lang="cs-CZ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16768" y="-171400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Hřib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smrkový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95536" y="3150096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Bělomech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4644008" y="4437112"/>
            <a:ext cx="4176464" cy="29089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nekvetoucí,</a:t>
            </a:r>
            <a:r>
              <a:rPr kumimoji="0" lang="cs-CZ" sz="3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výtrusná</a:t>
            </a: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lang="cs-CZ" sz="3000" dirty="0" smtClean="0"/>
              <a:t>mech</a:t>
            </a:r>
          </a:p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vytrvalá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8434" name="Picture 2" descr="http://www.nahuby.sk/images/fotosutaz/2005/boza_skolozdrova2005_1596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764704"/>
            <a:ext cx="3312368" cy="2632462"/>
          </a:xfrm>
          <a:prstGeom prst="rect">
            <a:avLst/>
          </a:prstGeom>
          <a:noFill/>
        </p:spPr>
      </p:pic>
      <p:pic>
        <p:nvPicPr>
          <p:cNvPr id="18436" name="Picture 4" descr="http://botany.cz/foto/leucobryumherb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4077072"/>
            <a:ext cx="3268184" cy="244827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96144"/>
            <a:ext cx="3682752" cy="53265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Smrk</a:t>
            </a:r>
            <a:endParaRPr lang="cs-CZ" dirty="0"/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1064840" y="-171400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>
                <a:latin typeface="+mj-lt"/>
                <a:ea typeface="+mj-ea"/>
                <a:cs typeface="+mj-cs"/>
              </a:rPr>
              <a:t>Další rostliny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5209728" y="1124744"/>
            <a:ext cx="3682752" cy="532656"/>
          </a:xfrm>
          <a:prstGeom prst="rect">
            <a:avLst/>
          </a:prstGeom>
        </p:spPr>
        <p:txBody>
          <a:bodyPr vert="horz">
            <a:normAutofit lnSpcReduction="10000"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Muchomůrka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467544" y="3645024"/>
            <a:ext cx="3682752" cy="532656"/>
          </a:xfrm>
          <a:prstGeom prst="rect">
            <a:avLst/>
          </a:prstGeom>
        </p:spPr>
        <p:txBody>
          <a:bodyPr vert="horz">
            <a:normAutofit lnSpcReduction="10000"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Borůvka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5220072" y="3688432"/>
            <a:ext cx="3682752" cy="532656"/>
          </a:xfrm>
          <a:prstGeom prst="rect">
            <a:avLst/>
          </a:prstGeom>
        </p:spPr>
        <p:txBody>
          <a:bodyPr vert="horz">
            <a:normAutofit lnSpcReduction="10000"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Kapraď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6386" name="Picture 2" descr="http://www.stromy.inshop.cz/inshop/catalogue/products/pictures/smrk%20pichlav%C3%B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556792"/>
            <a:ext cx="1512168" cy="2017501"/>
          </a:xfrm>
          <a:prstGeom prst="rect">
            <a:avLst/>
          </a:prstGeom>
          <a:noFill/>
        </p:spPr>
      </p:pic>
      <p:pic>
        <p:nvPicPr>
          <p:cNvPr id="16388" name="Picture 4" descr="http://upload.wikimedia.org/wikipedia/commons/thumb/6/68/Bilberries.jpg/258px-Bilberrie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4293096"/>
            <a:ext cx="2457450" cy="1847851"/>
          </a:xfrm>
          <a:prstGeom prst="rect">
            <a:avLst/>
          </a:prstGeom>
          <a:noFill/>
        </p:spPr>
      </p:pic>
      <p:pic>
        <p:nvPicPr>
          <p:cNvPr id="16390" name="Picture 6" descr="http://www.nabla.cz/obsah/biologie/houby/img/muchomurka-cervena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64088" y="1628800"/>
            <a:ext cx="2736304" cy="2052228"/>
          </a:xfrm>
          <a:prstGeom prst="rect">
            <a:avLst/>
          </a:prstGeom>
          <a:noFill/>
        </p:spPr>
      </p:pic>
      <p:pic>
        <p:nvPicPr>
          <p:cNvPr id="16392" name="Picture 8" descr="http://rozvedena.bloguje.cz/img/kaprad%20samec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36096" y="4149080"/>
            <a:ext cx="2736304" cy="234792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16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7467600" cy="5505475"/>
          </a:xfrm>
        </p:spPr>
        <p:txBody>
          <a:bodyPr>
            <a:normAutofit lnSpcReduction="10000"/>
          </a:bodyPr>
          <a:lstStyle/>
          <a:p>
            <a:pPr marL="45720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2800" dirty="0" smtClean="0"/>
              <a:t>Vytvořeno jako DUM do předmětu prvouka na ZŠ a MŠ 17.listopadu 1325, Mladá Boleslav pro třetí ročník základní školy.</a:t>
            </a:r>
          </a:p>
          <a:p>
            <a:pPr indent="0">
              <a:lnSpc>
                <a:spcPct val="110000"/>
              </a:lnSpc>
              <a:spcBef>
                <a:spcPts val="0"/>
              </a:spcBef>
              <a:buFont typeface="Courier New" pitchFamily="49" charset="0"/>
              <a:buChar char="o"/>
            </a:pPr>
            <a:endParaRPr lang="cs-CZ" sz="2800" dirty="0" smtClean="0"/>
          </a:p>
          <a:p>
            <a:pPr marL="45720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2800" dirty="0" smtClean="0"/>
              <a:t>Materiál slouží k doplnění učiva přírodní společenstva.</a:t>
            </a:r>
          </a:p>
          <a:p>
            <a:pPr indent="0">
              <a:lnSpc>
                <a:spcPct val="110000"/>
              </a:lnSpc>
              <a:spcBef>
                <a:spcPts val="0"/>
              </a:spcBef>
              <a:buFont typeface="Courier New" pitchFamily="49" charset="0"/>
              <a:buChar char="o"/>
            </a:pPr>
            <a:endParaRPr lang="cs-CZ" sz="2800" dirty="0" smtClean="0"/>
          </a:p>
          <a:p>
            <a:pPr marL="45720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2800" dirty="0" smtClean="0"/>
              <a:t>Materiál doporučuji prezentovat pomocí interaktivní tabule. </a:t>
            </a:r>
          </a:p>
          <a:p>
            <a:pPr indent="0">
              <a:lnSpc>
                <a:spcPct val="110000"/>
              </a:lnSpc>
              <a:spcBef>
                <a:spcPts val="0"/>
              </a:spcBef>
              <a:buFont typeface="Courier New" pitchFamily="49" charset="0"/>
              <a:buChar char="o"/>
            </a:pPr>
            <a:endParaRPr lang="cs-CZ" sz="2800" dirty="0" smtClean="0"/>
          </a:p>
          <a:p>
            <a:pPr marL="45720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2800" dirty="0" smtClean="0"/>
              <a:t>Materiál byl vytvořen a pilotován ve II. pololetí školního roku 2011/2012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62272"/>
            <a:ext cx="7467600" cy="1143000"/>
          </a:xfrm>
        </p:spPr>
        <p:txBody>
          <a:bodyPr/>
          <a:lstStyle/>
          <a:p>
            <a:r>
              <a:rPr lang="cs-CZ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075240" cy="5904656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800" dirty="0" smtClean="0">
                <a:hlinkClick r:id="rId2"/>
              </a:rPr>
              <a:t>http://www.</a:t>
            </a:r>
            <a:r>
              <a:rPr lang="cs-CZ" sz="3800" dirty="0" err="1" smtClean="0">
                <a:hlinkClick r:id="rId2"/>
              </a:rPr>
              <a:t>priroda.cz</a:t>
            </a:r>
            <a:r>
              <a:rPr lang="cs-CZ" sz="3800" dirty="0" smtClean="0">
                <a:hlinkClick r:id="rId2"/>
              </a:rPr>
              <a:t>/</a:t>
            </a:r>
            <a:r>
              <a:rPr lang="cs-CZ" sz="3800" dirty="0" err="1" smtClean="0">
                <a:hlinkClick r:id="rId2"/>
              </a:rPr>
              <a:t>clanky</a:t>
            </a:r>
            <a:r>
              <a:rPr lang="cs-CZ" sz="3800" dirty="0" smtClean="0">
                <a:hlinkClick r:id="rId2"/>
              </a:rPr>
              <a:t>/foto/veverka1.jpg</a:t>
            </a:r>
            <a:endParaRPr lang="cs-CZ" sz="38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sz="38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800" dirty="0" smtClean="0">
                <a:hlinkClick r:id="rId3"/>
              </a:rPr>
              <a:t>http://nd03.jxs.cz/985/409/a6adf4c4cb_57716342_o2.jpg</a:t>
            </a:r>
            <a:endParaRPr lang="cs-CZ" sz="38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sz="38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800" dirty="0" smtClean="0">
                <a:hlinkClick r:id="rId4"/>
              </a:rPr>
              <a:t>http://www.</a:t>
            </a:r>
            <a:r>
              <a:rPr lang="cs-CZ" sz="3800" dirty="0" err="1" smtClean="0">
                <a:hlinkClick r:id="rId4"/>
              </a:rPr>
              <a:t>pricna</a:t>
            </a:r>
            <a:r>
              <a:rPr lang="cs-CZ" sz="3800" dirty="0" smtClean="0">
                <a:hlinkClick r:id="rId4"/>
              </a:rPr>
              <a:t>-ulice.</a:t>
            </a:r>
            <a:r>
              <a:rPr lang="cs-CZ" sz="3800" dirty="0" err="1" smtClean="0">
                <a:hlinkClick r:id="rId4"/>
              </a:rPr>
              <a:t>estranky.cz</a:t>
            </a:r>
            <a:r>
              <a:rPr lang="cs-CZ" sz="3800" dirty="0" smtClean="0">
                <a:hlinkClick r:id="rId4"/>
              </a:rPr>
              <a:t>/</a:t>
            </a:r>
            <a:r>
              <a:rPr lang="cs-CZ" sz="3800" dirty="0" err="1" smtClean="0">
                <a:hlinkClick r:id="rId4"/>
              </a:rPr>
              <a:t>img</a:t>
            </a:r>
            <a:r>
              <a:rPr lang="cs-CZ" sz="3800" dirty="0" smtClean="0">
                <a:hlinkClick r:id="rId4"/>
              </a:rPr>
              <a:t>/</a:t>
            </a:r>
            <a:r>
              <a:rPr lang="cs-CZ" sz="3800" dirty="0" err="1" smtClean="0">
                <a:hlinkClick r:id="rId4"/>
              </a:rPr>
              <a:t>original</a:t>
            </a:r>
            <a:r>
              <a:rPr lang="cs-CZ" sz="3800" dirty="0" smtClean="0">
                <a:hlinkClick r:id="rId4"/>
              </a:rPr>
              <a:t>/42/</a:t>
            </a:r>
            <a:r>
              <a:rPr lang="cs-CZ" sz="3800" dirty="0" err="1" smtClean="0">
                <a:hlinkClick r:id="rId4"/>
              </a:rPr>
              <a:t>vyr</a:t>
            </a:r>
            <a:r>
              <a:rPr lang="cs-CZ" sz="3800" dirty="0" smtClean="0">
                <a:hlinkClick r:id="rId4"/>
              </a:rPr>
              <a:t>-</a:t>
            </a:r>
            <a:r>
              <a:rPr lang="cs-CZ" sz="3800" dirty="0" err="1" smtClean="0">
                <a:hlinkClick r:id="rId4"/>
              </a:rPr>
              <a:t>velky.jpg</a:t>
            </a:r>
            <a:endParaRPr lang="cs-CZ" sz="38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sz="38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800" dirty="0" smtClean="0">
                <a:hlinkClick r:id="rId5"/>
              </a:rPr>
              <a:t>http://www.</a:t>
            </a:r>
            <a:r>
              <a:rPr lang="cs-CZ" sz="3800" dirty="0" err="1" smtClean="0">
                <a:hlinkClick r:id="rId5"/>
              </a:rPr>
              <a:t>priroda.cz</a:t>
            </a:r>
            <a:r>
              <a:rPr lang="cs-CZ" sz="3800" dirty="0" smtClean="0">
                <a:hlinkClick r:id="rId5"/>
              </a:rPr>
              <a:t>/</a:t>
            </a:r>
            <a:r>
              <a:rPr lang="cs-CZ" sz="3800" dirty="0" err="1" smtClean="0">
                <a:hlinkClick r:id="rId5"/>
              </a:rPr>
              <a:t>clanky</a:t>
            </a:r>
            <a:r>
              <a:rPr lang="cs-CZ" sz="3800" dirty="0" smtClean="0">
                <a:hlinkClick r:id="rId5"/>
              </a:rPr>
              <a:t>/foto/srnec2.jpg</a:t>
            </a:r>
            <a:endParaRPr lang="cs-CZ" sz="38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sz="38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800" dirty="0" smtClean="0">
                <a:hlinkClick r:id="rId6"/>
              </a:rPr>
              <a:t>http://www.</a:t>
            </a:r>
            <a:r>
              <a:rPr lang="cs-CZ" sz="3800" dirty="0" err="1" smtClean="0">
                <a:hlinkClick r:id="rId6"/>
              </a:rPr>
              <a:t>jynx</a:t>
            </a:r>
            <a:r>
              <a:rPr lang="cs-CZ" sz="3800" dirty="0" smtClean="0">
                <a:hlinkClick r:id="rId6"/>
              </a:rPr>
              <a:t>-</a:t>
            </a:r>
            <a:r>
              <a:rPr lang="cs-CZ" sz="3800" dirty="0" err="1" smtClean="0">
                <a:hlinkClick r:id="rId6"/>
              </a:rPr>
              <a:t>t.net</a:t>
            </a:r>
            <a:r>
              <a:rPr lang="cs-CZ" sz="3800" dirty="0" smtClean="0">
                <a:hlinkClick r:id="rId6"/>
              </a:rPr>
              <a:t>/</a:t>
            </a:r>
            <a:r>
              <a:rPr lang="cs-CZ" sz="3800" dirty="0" err="1" smtClean="0">
                <a:hlinkClick r:id="rId6"/>
              </a:rPr>
              <a:t>ptaci</a:t>
            </a:r>
            <a:r>
              <a:rPr lang="cs-CZ" sz="3800" dirty="0" smtClean="0">
                <a:hlinkClick r:id="rId6"/>
              </a:rPr>
              <a:t>/Data/</a:t>
            </a:r>
            <a:r>
              <a:rPr lang="cs-CZ" sz="3800" dirty="0" err="1" smtClean="0">
                <a:hlinkClick r:id="rId6"/>
              </a:rPr>
              <a:t>Images</a:t>
            </a:r>
            <a:r>
              <a:rPr lang="cs-CZ" sz="3800" dirty="0" smtClean="0">
                <a:hlinkClick r:id="rId6"/>
              </a:rPr>
              <a:t>/Datel-</a:t>
            </a:r>
            <a:r>
              <a:rPr lang="cs-CZ" sz="3800" dirty="0" err="1" smtClean="0">
                <a:hlinkClick r:id="rId6"/>
              </a:rPr>
              <a:t>cerny</a:t>
            </a:r>
            <a:r>
              <a:rPr lang="cs-CZ" sz="3800" dirty="0" smtClean="0">
                <a:hlinkClick r:id="rId6"/>
              </a:rPr>
              <a:t>-(samec).</a:t>
            </a:r>
            <a:r>
              <a:rPr lang="cs-CZ" sz="3800" dirty="0" err="1" smtClean="0">
                <a:hlinkClick r:id="rId6"/>
              </a:rPr>
              <a:t>jpg</a:t>
            </a:r>
            <a:endParaRPr lang="cs-CZ" sz="38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sz="38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800" dirty="0" smtClean="0">
                <a:hlinkClick r:id="rId7"/>
              </a:rPr>
              <a:t>http://upload.wikimedia.org/wikipedia/commons/thumb/6/6d/Garrulus_glandarius_1_Luc_Viatour.jpg/260px-Garrulus_glandarius_1_Luc_Viatour.jpg</a:t>
            </a:r>
            <a:endParaRPr lang="cs-CZ" sz="38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sz="38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800" dirty="0" smtClean="0">
                <a:hlinkClick r:id="rId8"/>
              </a:rPr>
              <a:t>http://nd04.jxs.cz/519/266/61e3c96eeb_68538386_o2.jpg</a:t>
            </a:r>
            <a:endParaRPr lang="cs-CZ" sz="3800" dirty="0" smtClean="0"/>
          </a:p>
          <a:p>
            <a:pPr>
              <a:buNone/>
            </a:pPr>
            <a:endParaRPr lang="cs-CZ" sz="3800" dirty="0" smtClean="0">
              <a:hlinkClick r:id="rId8"/>
            </a:endParaRPr>
          </a:p>
          <a:p>
            <a:pPr>
              <a:buNone/>
            </a:pPr>
            <a:r>
              <a:rPr lang="cs-CZ" sz="3800" dirty="0" smtClean="0">
                <a:hlinkClick r:id="rId8"/>
              </a:rPr>
              <a:t>http://www.</a:t>
            </a:r>
            <a:r>
              <a:rPr lang="cs-CZ" sz="3800" dirty="0" err="1" smtClean="0">
                <a:hlinkClick r:id="rId8"/>
              </a:rPr>
              <a:t>nature</a:t>
            </a:r>
            <a:r>
              <a:rPr lang="cs-CZ" sz="3800" dirty="0" smtClean="0">
                <a:hlinkClick r:id="rId8"/>
              </a:rPr>
              <a:t>-</a:t>
            </a:r>
            <a:r>
              <a:rPr lang="cs-CZ" sz="3800" dirty="0" err="1" smtClean="0">
                <a:hlinkClick r:id="rId8"/>
              </a:rPr>
              <a:t>photogallery.eu</a:t>
            </a:r>
            <a:r>
              <a:rPr lang="cs-CZ" sz="3800" dirty="0" smtClean="0">
                <a:hlinkClick r:id="rId8"/>
              </a:rPr>
              <a:t>/</a:t>
            </a:r>
            <a:r>
              <a:rPr lang="cs-CZ" sz="3800" dirty="0" err="1" smtClean="0">
                <a:hlinkClick r:id="rId8"/>
              </a:rPr>
              <a:t>cz</a:t>
            </a:r>
            <a:r>
              <a:rPr lang="cs-CZ" sz="3800" dirty="0" smtClean="0">
                <a:hlinkClick r:id="rId8"/>
              </a:rPr>
              <a:t>/__</a:t>
            </a:r>
            <a:r>
              <a:rPr lang="cs-CZ" sz="3800" dirty="0" err="1" smtClean="0">
                <a:hlinkClick r:id="rId8"/>
              </a:rPr>
              <a:t>userdata</a:t>
            </a:r>
            <a:r>
              <a:rPr lang="cs-CZ" sz="3800" dirty="0" smtClean="0">
                <a:hlinkClick r:id="rId8"/>
              </a:rPr>
              <a:t>/</a:t>
            </a:r>
            <a:r>
              <a:rPr lang="cs-CZ" sz="3800" dirty="0" err="1" smtClean="0">
                <a:hlinkClick r:id="rId8"/>
              </a:rPr>
              <a:t>photos</a:t>
            </a:r>
            <a:r>
              <a:rPr lang="cs-CZ" sz="3800" dirty="0" smtClean="0">
                <a:hlinkClick r:id="rId8"/>
              </a:rPr>
              <a:t>/2699.jpg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075240" cy="6453336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>
                <a:hlinkClick r:id="rId2"/>
              </a:rPr>
              <a:t>http://stromroku.ic.cz/nominace/borovice_cerna.jpg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bruntal.net</a:t>
            </a:r>
            <a:r>
              <a:rPr lang="cs-CZ" dirty="0" smtClean="0">
                <a:hlinkClick r:id="rId2"/>
              </a:rPr>
              <a:t>/image/200609151352_Dub_</a:t>
            </a:r>
            <a:r>
              <a:rPr lang="cs-CZ" dirty="0" err="1" smtClean="0">
                <a:hlinkClick r:id="rId2"/>
              </a:rPr>
              <a:t>zari</a:t>
            </a:r>
            <a:r>
              <a:rPr lang="cs-CZ" dirty="0" smtClean="0">
                <a:hlinkClick r:id="rId2"/>
              </a:rPr>
              <a:t>_2006.jpg</a:t>
            </a: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nahuby.sk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fotosutaz</a:t>
            </a:r>
            <a:r>
              <a:rPr lang="cs-CZ" dirty="0" smtClean="0">
                <a:hlinkClick r:id="rId3"/>
              </a:rPr>
              <a:t>/2005/</a:t>
            </a:r>
            <a:r>
              <a:rPr lang="cs-CZ" dirty="0" err="1" smtClean="0">
                <a:hlinkClick r:id="rId3"/>
              </a:rPr>
              <a:t>boza</a:t>
            </a:r>
            <a:r>
              <a:rPr lang="cs-CZ" dirty="0" smtClean="0">
                <a:hlinkClick r:id="rId3"/>
              </a:rPr>
              <a:t>_skolozdrova2005_15968.jpg</a:t>
            </a: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>
                <a:hlinkClick r:id="rId4"/>
              </a:rPr>
              <a:t>http://botany.cz/foto/leucobryumherb1.jpg</a:t>
            </a: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>
                <a:hlinkClick r:id="rId5"/>
              </a:rPr>
              <a:t>http://www.stromy.</a:t>
            </a:r>
            <a:r>
              <a:rPr lang="cs-CZ" dirty="0" err="1" smtClean="0">
                <a:hlinkClick r:id="rId5"/>
              </a:rPr>
              <a:t>inshop.cz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inshop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catalogue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products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pictures</a:t>
            </a:r>
            <a:r>
              <a:rPr lang="cs-CZ" dirty="0" smtClean="0">
                <a:hlinkClick r:id="rId5"/>
              </a:rPr>
              <a:t>/smrk%20pichlav%C3%BD.JPG</a:t>
            </a: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>
                <a:hlinkClick r:id="rId6"/>
              </a:rPr>
              <a:t>http://upload.wikimedia.org/wikipedia/commons/thumb/6/68/Bilberries.jpg/258px-Bilberries.jpg</a:t>
            </a: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nabla.cz</a:t>
            </a:r>
            <a:r>
              <a:rPr lang="cs-CZ" dirty="0" smtClean="0">
                <a:hlinkClick r:id="rId7"/>
              </a:rPr>
              <a:t>/obsah/biologie/houby/</a:t>
            </a:r>
            <a:r>
              <a:rPr lang="cs-CZ" dirty="0" err="1" smtClean="0">
                <a:hlinkClick r:id="rId7"/>
              </a:rPr>
              <a:t>img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muchomurka</a:t>
            </a:r>
            <a:r>
              <a:rPr lang="cs-CZ" dirty="0" smtClean="0">
                <a:hlinkClick r:id="rId7"/>
              </a:rPr>
              <a:t>-cervena2.jpg</a:t>
            </a: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>
                <a:hlinkClick r:id="rId8"/>
              </a:rPr>
              <a:t>http://rozvedena.bloguje.</a:t>
            </a:r>
            <a:r>
              <a:rPr lang="cs-CZ" dirty="0" err="1" smtClean="0">
                <a:hlinkClick r:id="rId8"/>
              </a:rPr>
              <a:t>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img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kaprad</a:t>
            </a:r>
            <a:r>
              <a:rPr lang="cs-CZ" dirty="0" smtClean="0">
                <a:hlinkClick r:id="rId8"/>
              </a:rPr>
              <a:t>%20samec.jpg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568</TotalTime>
  <Words>290</Words>
  <Application>Microsoft Office PowerPoint</Application>
  <PresentationFormat>Předvádění na obrazovce (4:3)</PresentationFormat>
  <Paragraphs>120</Paragraphs>
  <Slides>12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Technický</vt:lpstr>
      <vt:lpstr>     </vt:lpstr>
      <vt:lpstr>V lese- Živočichové</vt:lpstr>
      <vt:lpstr>Veverka</vt:lpstr>
      <vt:lpstr>Snímek 4</vt:lpstr>
      <vt:lpstr>Další živočichové</vt:lpstr>
      <vt:lpstr>V lese- Rostliny</vt:lpstr>
      <vt:lpstr>Snímek 7</vt:lpstr>
      <vt:lpstr>Snímek 8</vt:lpstr>
      <vt:lpstr>Snímek 9</vt:lpstr>
      <vt:lpstr>Snímek 10</vt:lpstr>
      <vt:lpstr>Zdroje obrázků:</vt:lpstr>
      <vt:lpstr>Snímek 12</vt:lpstr>
    </vt:vector>
  </TitlesOfParts>
  <Company>ZS Mladá Boleslav, 17. listopadu 1325, nezisková 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 lidských obydlí</dc:title>
  <dc:creator>Věra Martincová</dc:creator>
  <cp:lastModifiedBy>Raďušák</cp:lastModifiedBy>
  <cp:revision>36</cp:revision>
  <dcterms:created xsi:type="dcterms:W3CDTF">2011-11-03T08:32:54Z</dcterms:created>
  <dcterms:modified xsi:type="dcterms:W3CDTF">2012-02-12T18:59:18Z</dcterms:modified>
</cp:coreProperties>
</file>